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0" r:id="rId15"/>
    <p:sldId id="269" r:id="rId1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82" autoAdjust="0"/>
    <p:restoredTop sz="94660"/>
  </p:normalViewPr>
  <p:slideViewPr>
    <p:cSldViewPr snapToGrid="0">
      <p:cViewPr varScale="1">
        <p:scale>
          <a:sx n="91" d="100"/>
          <a:sy n="91" d="100"/>
        </p:scale>
        <p:origin x="139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6T09:44:36.0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1 141 24575,'625'42'0,"-199"-6"0,307-21 0,-205-7 0,-322 3 0,0 10 0,266 61 0,-332-55 0,1-7 0,157 2 0,288-22 0,-253-5 0,-115 0 0,-1-9 0,269-54 0,130-45 0,-492 87 0,132-20 0,-129 35 0,294-31 0,176-9 0,-363 36 0,107-9-1365,-281 20-5461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1:45:41.0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24575,'4'0'0,"9"0"0,10 0 0,10 0 0,14 0 0,16 0 0,8 0 0,13 0 0,15 0 0,3 0 0,-8 0 0,-16 0 0,-18 0 0,-18 0-8191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1:57:18.4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332 1 24575,'-25'0'0,"-6"0"0,-42 4 0,62-2 0,-1 0 0,1 1 0,0 0 0,0 1 0,1 0 0,-1 1 0,-11 6 0,14-6 0,1-1 0,0 1 0,0 0 0,1 0 0,-1 1 0,1 0 0,0 0 0,1 1 0,0-1 0,0 1 0,0 0 0,1 1 0,0-1 0,0 1 0,1 0 0,0 0 0,0 0 0,1 0 0,0 0 0,0 1 0,1-1 0,0 1 0,1-1 0,-1 1 0,2-1 0,-1 1 0,1-1 0,1 0 0,2 12 0,-3-17 0,0 0 0,0 0 0,1 0 0,-1 0 0,1 0 0,-1 0 0,1 0 0,0 0 0,0-1 0,0 1 0,0-1 0,1 1 0,-1-1 0,1 0 0,-1 0 0,1 0 0,4 2 0,-2-2 0,0 1 0,1-1 0,0-1 0,0 1 0,-1-1 0,1 0 0,0 0 0,0-1 0,6 1 0,8-2 0,-1-1 0,0-1 0,0-1 0,36-11 0,-46 11 0,0 0 0,-1-1 0,1 0 0,-1 0 0,-1-1 0,1 0 0,-1 0 0,0 0 0,0-1 0,-1 0 0,0-1 0,0 0 0,0 0 0,-1 0 0,-1 0 0,1-1 0,-1 0 0,5-18 0,-7 22 0,0 0 0,0 1 0,1-1 0,0 0 0,0 1 0,0 0 0,5-6 0,-7 9 0,-1 1 0,0-1 0,1 1 0,-1-1 0,1 1 0,-1 0 0,1-1 0,-1 1 0,1 0 0,-1-1 0,1 1 0,0 0 0,-1 0 0,1 0 0,-1-1 0,1 1 0,0 0 0,-1 0 0,1 0 0,-1 0 0,1 0 0,0 0 0,-1 0 0,1 0 0,-1 0 0,2 1 0,-1 0 0,0 0 0,0 0 0,0 0 0,0 0 0,0 0 0,-1 1 0,1-1 0,0 0 0,-1 0 0,1 1 0,-1-1 0,1 0 0,-1 1 0,0-1 0,1 1 0,-1-1 0,0 2 0,2 9-195,0-1 0,0 0 0,2 0 0,-1 0 0,1 0 0,9 16 0,1-5-6631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1:57:19.0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1 149 24575,'0'-4'0,"4"-5"0,5-1 0,1-3 0,3-3 0,3-3 0,3-2 0,-2-2 0,1 4 0,-4 4-8191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1:57:19.6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24575,'0'4'0,"4"1"0,5 0 0,10-1 0,4-1 0,15-1 0,17-1 0,15-1 0,-1 0 0,-12 0-8191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1:57:20.5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26 232 24575,'-5'13'0,"1"0"0,-1 0 0,2 0 0,0 1 0,1-1 0,0 1 0,0 14 0,5 97 0,-3-116 0,1 1 0,1 0 0,0 0 0,0 0 0,1 0 0,1-1 0,-1 1 0,1-1 0,1 0 0,0 0 0,0 0 0,1-1 0,0 1 0,0-2 0,1 1 0,0-1 0,1 0 0,-1 0 0,1-1 0,1 0 0,16 10 0,-17-11 0,1-1 0,-1 0 0,0-1 0,1 0 0,0 0 0,0-1 0,0 0 0,0 0 0,0-1 0,0 0 0,1-1 0,-1 0 0,0-1 0,0 1 0,0-2 0,0 1 0,0-1 0,0-1 0,0 0 0,0 0 0,-1-1 0,1 1 0,10-8 0,-15 8 0,0 0 0,0-1 0,-1 1 0,1-1 0,-1 0 0,0 0 0,0 0 0,0 0 0,0 0 0,-1-1 0,0 1 0,0-1 0,0 0 0,0 0 0,-1 1 0,0-1 0,0 0 0,0 0 0,-1 0 0,1 0 0,-1 0 0,0-1 0,-1 1 0,1 0 0,-1 0 0,0 0 0,-2-6 0,-2-6 0,-1 0 0,0 0 0,-1 0 0,-1 1 0,-1 0 0,-14-21 0,-15-18 0,-42-82 0,56 86 0,5 9 0,-26-40 0,43 79 0,0 0 0,0 0 0,-1 0 0,1 0 0,-1 0 0,0 0 0,1 1 0,-1 0 0,-6-4 0,9 6 0,-1-1 0,0 1 0,0 0 0,0-1 0,0 1 0,0 0 0,0 0 0,0 0 0,0 0 0,0 0 0,0 0 0,0 0 0,0 0 0,0 0 0,0 0 0,0 1 0,0-1 0,0 0 0,0 1 0,0-1 0,0 0 0,0 1 0,0 0 0,0-1 0,1 1 0,-1-1 0,0 1 0,0 0 0,1 0 0,-1-1 0,0 1 0,1 0 0,-1 0 0,1 0 0,-1 0 0,1 0 0,0-1 0,-1 3 0,-11 25-1365,2 2-5461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1:58:04.6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 24575,'225'0'0,"-13"0"0,143 0-832,190 0-2497,211 0 1766,203 0-1357,175 0 2190,112 0 117,951-2-2775,3304 9 380,-4434 3 3008,-141 8 68,-172 4 1501,-170 1 4986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1:58:48.9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1 24575,'-1'0'0,"1"0"0,0 0 0,0 0 0,-1 0 0,1 0 0,0 0 0,-1 0 0,1 0 0,0 0 0,0 0 0,-1 0 0,1 0 0,0 0 0,-1 0 0,1 0 0,0 0 0,-1 0 0,1 0 0,0 0 0,0 0 0,-1 1 0,1-1 0,0 0 0,0 0 0,-1 0 0,1 0 0,0 1 0,0-1 0,0 0 0,-1 0 0,1 1 0,0-1 0,0 0 0,0 0 0,0 1 0,-1-1 0,1 1 0,8 8 0,17 7 0,-12-11 0,0-1 0,0-1 0,1 0 0,-1-1 0,23 1 0,72-4 0,-46-1 0,1799 0 0,-970 4 0,-516-14 0,-42 0 0,-106 0 0,20 1 0,-164 12 0,0 4 0,142 26 0,88 28 0,486 30 0,-19-27 0,395 29 0,-1017-81 0,416 15 0,894-26 0,-1443 0-19,-1-1 0,28-7-1,-18 3-1287,-14 3-5519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1:59:30.8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24575,'0'0'-8191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2:02:05.6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24575,'3'0'0,"1"0"0,-1 0 0,1 0 0,-1 0 0,1 1 0,-1-1 0,1 1 0,-1 0 0,0 0 0,4 2 0,-1-1 0,369 79 0,-253-58 0,1685 279-1934,-635-114-423,828 149 497,-1745-294-180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2:02:14.0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396 1 24575,'-8'0'0,"1"1"0,0 0 0,0 1 0,0 0 0,1 0 0,-1 0 0,0 1 0,1 0 0,-9 5 0,-56 39 0,45-28 0,21-16 0,-108 81 0,100-73 0,0 0 0,1 1 0,1 0 0,0 1 0,1 1 0,-11 17 0,19-28 0,1 0 0,-1-1 0,1 1 0,0 0 0,-1 0 0,1 0 0,1 0 0,-1 0 0,0 1 0,1-1 0,0 0 0,-1 0 0,1 0 0,1 1 0,-1-1 0,1 4 0,0-5 0,0 0 0,0 1 0,0-1 0,1 0 0,-1-1 0,1 1 0,-1 0 0,1 0 0,0-1 0,0 1 0,-1 0 0,1-1 0,0 0 0,0 0 0,1 1 0,-1-1 0,0 0 0,0-1 0,0 1 0,1 0 0,4 0 0,11 2 0,0 0 0,1-1 0,0-2 0,32-1 0,-33-1 0,-1 1 0,1 2 0,-1-1 0,1 2 0,33 7 0,1 11 0,-37-14 0,0 0 0,0-1 0,0 0 0,29 4 0,-43-9 0,0 0 0,0 0 0,0 0 0,0 0 0,0 0 0,0 0 0,0 0 0,0 0 0,0 0 0,1 0 0,-1-1 0,0 1 0,0-1 0,0 1 0,0 0 0,0-1 0,-1 0 0,1 1 0,0-1 0,0 1 0,0-1 0,0 0 0,-1 0 0,2-1 0,-1 0 0,0 0 0,-1 1 0,1-1 0,-1 0 0,0 0 0,1 1 0,-1-1 0,0 0 0,0 0 0,0 0 0,0 1 0,-1-1 0,0-3 0,-2-8 0,-1 1 0,-1-1 0,-9-16 0,10 21 0,-111-238-1365,83 177-5461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2:02:26.4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0 24575,'-1'1'0,"1"-1"0,-1 1 0,1-1 0,0 1 0,0-1 0,-1 1 0,1-1 0,0 1 0,-1-1 0,1 1 0,0-1 0,0 1 0,0-1 0,0 1 0,0 0 0,0-1 0,0 1 0,0-1 0,0 1 0,0 0 0,0-1 0,0 1 0,0-1 0,0 1 0,0-1 0,1 1 0,-1-1 0,0 2 0,15 15 0,22 9 0,-18-16 0,1-1 0,0-1 0,0-1 0,1 0 0,0-2 0,0 0 0,0-1 0,1-2 0,-1 0 0,36-1 0,28-1 0,80-4 0,-139 1 0,-1-2 0,0-1 0,32-12 0,37-8 0,-14 12 0,2 3 0,162 0 0,-221 11 0,0-2 0,31-6 0,27-3 0,315 22 0,-302-5 0,306 0 0,-262-7 0,-99 3 0,43 7 0,10 1 0,200-4 0,85 6 0,-359-10 0,39 2 0,-1 3 0,70 18 0,-119-23 0,0 1 0,0 0 0,0 0 0,-1 0 0,1 1 0,-1 0 0,0 0 0,0 1 0,6 5 0,3 6 0,23 30 0,-27-32 0,0 0 0,0-1 0,21 18 0,-27-27 0,0 0 0,1-1 0,0 1 0,-1-1 0,1 0 0,0-1 0,0 0 0,0 0 0,1 0 0,-1 0 0,0-1 0,1 0 0,9 0 0,21-3 0,64-9 0,-8 0 0,98 5 0,-188 6 7,0 0-1,0 0 0,-1 0 0,1 0 1,0 1-1,-1-1 0,1 1 1,0 0-1,-1 0 0,1 0 1,-1 0-1,1 0 0,-1 1 0,0-1 1,0 1-1,1-1 0,-1 1 1,2 2-1,-2-1-120,0 0 0,0 0-1,0 0 1,-1 1 0,1-1 0,-1 1-1,1-1 1,-1 1 0,0 0 0,-1 0-1,1-1 1,0 6 0,0 17-6712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1:45:42.1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24575,'4'0'0,"5"0"0,13 0 0,19 0 0,21 0 0,10 0 0,-1 0 0,4 0 0,8 0 0,15 0 0,14 0 0,-12 0-8191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2:02:28.1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168 0 24575,'-2'0'0,"1"1"0,0-1 0,-1 1 0,1-1 0,0 1 0,0-1 0,0 1 0,-1 0 0,1-1 0,0 1 0,0 0 0,0 0 0,0 0 0,0 0 0,0 0 0,1 0 0,-1 0 0,0 0 0,0 0 0,1 0 0,-1 1 0,1-1 0,-1 0 0,0 2 0,-10 35 0,-19 114 0,-24 105 0,39-188 0,2 0 0,3 1 0,4 0 0,2 0 0,8 96 0,-4-163-68,0 0 0,0 0-1,1 1 1,-1-1 0,1 0 0,0 0-1,0 0 1,0 0 0,0 0 0,0 0-1,1 0 1,0 0 0,-1 0 0,1 0-1,0-1 1,0 1 0,0-1-1,1 1 1,2 2 0,10 2-6758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2:02:36.1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24575,'359'0'0,"405"1"0,-350 27 0,-2 27 0,-92-11 0,-130-20 0,992 98 0,-181-90 0,-1-33 0,-443-1 0,-533 2 0,969 12 0,-6 73 0,-743-66 0,-171-15 0,-50-2-1365,-5 3-5461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2:02:40.1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24575,'0'0'-8191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2:07:51.7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146 1 24575,'-9'15'0,"0"-1"0,-1 1 0,-21 21 0,23-27 0,-1 0 0,1 1 0,1 0 0,0 1 0,0 0 0,1 0 0,0 0 0,1 1 0,-4 13 0,3 1 0,2 0 0,2 1 0,-1 34 0,9 81 0,-6-138 0,1 4 0,-1 0 0,1 1 0,1-1 0,-1 0 0,1 0 0,1 0 0,0 0 0,0-1 0,7 14 0,-7-17 0,0 0 0,0 0 0,1-1 0,-1 1 0,1-1 0,0 1 0,0-1 0,0 0 0,1-1 0,-1 1 0,1-1 0,-1 0 0,1 0 0,0 0 0,0-1 0,0 0 0,5 1 0,7 1 0,0-1 0,-1 0 0,33-3 0,-39 1 0,0-1 0,-1-1 0,1 0 0,-1 0 0,1-1 0,-1 0 0,0 0 0,11-6 0,-14 4 0,0 0 0,0 0 0,0-1 0,0 1 0,-1-1 0,0-1 0,0 1 0,0-1 0,-1 0 0,0 0 0,-1 0 0,1 0 0,-1 0 0,-1-1 0,4-13 0,0-8 0,-1 1 0,-1-1 0,-1-29 0,-1-151 0,-2 206 0,-1-1 0,1 1 0,0-1 0,-1 1 0,0-1 0,0 1 0,0 0 0,0-1 0,0 1 0,-1 0 0,1 0 0,-1 0 0,0 0 0,0 0 0,0 0 0,0 1 0,-4-5 0,2 5 0,0 0 0,0 0 0,1 0 0,-1 0 0,0 1 0,0-1 0,-1 1 0,1 0 0,0 1 0,0-1 0,-1 1 0,1-1 0,-8 2 0,-11 0-1365,2 0-5461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2:02:30.2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 1 24575,'4'1'0,"-1"0"0,1 1 0,-1 0 0,0-1 0,0 1 0,0 0 0,0 1 0,0-1 0,0 0 0,0 1 0,-1-1 0,1 1 0,-1 0 0,3 4 0,4 4 0,13 14 0,-1 1 0,-1 0 0,-1 2 0,-2 0 0,0 1 0,-2 1 0,-2 0 0,-1 1 0,-1 1 0,-1 0 0,-2 0 0,-1 1 0,-2 0 0,-1 0 0,-2 0 0,-2 59 0,-3-74 0,-1 0 0,-1 0 0,0 0 0,-1-1 0,-1 0 0,-1 0 0,0-1 0,-14 20 0,6-7 0,-15 35 0,24-48 0,-1 0 0,-1 0 0,-1 0 0,0-1 0,-1-1 0,-25 27 0,29-35-273,0-1 0,0 1 0,-1-1 0,-14 8 0,-10 3-6553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2:02:31.4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24575,'0'8'0,"0"7"0,0 4 0,0 3 0,0 3 0,0-1 0,0-3-8191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2:07:56.2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73 24575,'4'0'0,"9"-4"0,14-1 0,11-4 0,6-5 0,5 1 0,4 3 0,-2 2 0,-1 3 0,6 2 0,-7 2-8191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2:07:57.2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24575,'0'12'0,"0"15"0,0 12 0,0 3 0,0-2 0,0-4 0,0-4 0,0-3 0,0-3 0,0-2 0,0-1 0,0 0 0,0 0 0,0-1 0,0 1 0,0 0 0,0 0 0,0-4-8191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2:07:59.4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1 172 24575,'-1'19'0,"2"1"0,0-1 0,8 37 0,-6-48 0,-1 1 0,2-1 0,-1 0 0,1 0 0,0-1 0,1 1 0,0-1 0,0 0 0,0 0 0,13 12 0,-1-4 0,0 0 0,1-2 0,1 0 0,0-1 0,0-1 0,37 14 0,-47-22 0,1-1 0,-1 0 0,0-1 0,1 0 0,-1 0 0,0-1 0,1 0 0,-1-1 0,1 0 0,-1 0 0,13-5 0,12-3 0,53-25 0,-69 27 0,11-6 0,0 0 0,-2-2 0,0-1 0,44-35 0,-40 29 0,63-35 0,-69 43 0,-23 13 0,0-1 0,1 1 0,-1 0 0,1 0 0,-1 0 0,1 0 0,-1 0 0,1 1 0,0-1 0,-1 1 0,1-1 0,0 1 0,0 0 0,-1 0 0,1 1 0,0-1 0,-1 0 0,1 1 0,0 0 0,-1-1 0,1 1 0,-1 0 0,1 0 0,2 2 0,2 3 0,0-1 0,0 1 0,0 1 0,-1-1 0,11 14 0,-10-10 0,4 1 0,-2 1 0,1 0 0,-2 1 0,1 0 0,-2 0 0,0 1 0,0 0 0,-2 0 0,1 0 0,-2 1 0,0 0 0,-1 0 0,2 16 0,-5-25 0,3 95 0,-3-92 0,-1 0 0,0 0 0,-1-1 0,1 1 0,-2 0 0,1-1 0,-1 1 0,-8 15 0,7-19 0,0-1 0,0 1 0,0-1 0,-1 0 0,1 0 0,-1-1 0,0 0 0,0 1 0,0-1 0,-1-1 0,1 1 0,-1-1 0,1 0 0,-1 0 0,0-1 0,0 0 0,-9 1 0,-6 1 0,0-2 0,0 0 0,-36-4 0,45 1 0,0-1 0,0 0 0,0-1 0,1 0 0,-1 0 0,1-1 0,0-1 0,0 0 0,1 0 0,0-1 0,-13-12 0,-13-12 0,-50-60 0,38 39 0,-54-45 0,56 55 0,-59-68 0,101 104 0,-1-1 0,1 0 0,1-1 0,-1 1 0,1-1 0,0 0 0,1 0 0,0 0 0,0 0 0,1 0 0,0 0 0,0 0 0,1 0 0,1-13 0,-1 11 0,0-1 0,0 0 0,-1 1 0,-1-1 0,0 1 0,0-1 0,-5-10 0,6 18 6,-1 1 0,1-1 0,0 1 0,-1 0 0,0 0 0,1 0 0,-1 0 0,0 0 0,0 0 0,0 0 0,0 0 0,-1 1 0,1-1 0,0 1 0,-1-1 0,1 1 0,-1 0 0,1 0 0,-6-1 0,-1 0-303,-1 1 0,1 0 0,-1 0 0,-11 2 0,-5 0-6529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2:08:04.5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1 309 24575,'0'-3'0,"1"-1"0,-1 1 0,1 0 0,0 0 0,0 0 0,0 0 0,0 0 0,1 0 0,-1 0 0,1 0 0,0 0 0,0 0 0,0 1 0,0-1 0,0 1 0,0 0 0,5-4 0,5-3 0,0 0 0,20-11 0,-18 12 0,158-95 0,-73 57 0,-46 23 0,-36 16 0,1 1 0,0 0 0,0 1 0,0 1 0,1 1 0,25-1 0,115 5 0,-67 2 0,-32-1 0,-1 3 0,107 23 0,113 47 0,-176-46 0,211 71 0,122 31 0,495 58 0,-914-186 0,231 48 0,157 25 0,-387-73 0,-9-1 0,0 0 0,0-1 0,1-1 0,-1 1 0,0-1 0,1-1 0,-1 0 0,14-3 0,-23 4 0,0 0 0,0 0 0,0 0 0,1 0 0,-1 0 0,0 0 0,0 0 0,0 0 0,0-1 0,0 1 0,0 0 0,1 0 0,-1 0 0,0 0 0,0 0 0,0 0 0,0-1 0,0 1 0,0 0 0,0 0 0,0 0 0,0 0 0,0 0 0,0-1 0,0 1 0,0 0 0,0 0 0,0 0 0,0 0 0,0 0 0,0-1 0,0 1 0,0 0 0,0 0 0,0 0 0,0 0 0,0-1 0,0 1 0,0 0 0,0 0 0,0 0 0,0 0 0,0 0 0,0 0 0,-1-1 0,1 1 0,0 0 0,0 0 0,0 0 0,0 0 0,0 0 0,0 0 0,0 0 0,-1 0 0,1 0 0,0-1 0,0 1 0,0 0 0,0 0 0,-1 0 0,1 0 0,0 0 0,0 0 0,0 0 0,0 0 0,-14-6 0,-73-23 0,-2 5 0,-1 3 0,-126-13 0,-327-4 0,0 37 0,356 2 0,-1334 2 0,1415-4-455,1-6 0,-196-37 0,236 29-6371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1:46:44.1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96 24575,'43'-9'0,"-10"0"0,113-21 0,-98 17 0,62-7 0,505 6 0,-411 16 0,258-3 0,318 4 0,-458 8 0,102 1 0,112-12 0,1257 13 0,-1564-8 0,704 33 0,-604-7 0,251 19 0,-198-46-5183,-206-6 3582,370 14 5023,-2 0-60,-238-15-3362,357 9 0,-541 1-1481,84 3-4633,-66-7 8056,650-5 3536,395 2-5363,-271 1-1420,-896-1-5521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2:10:11.0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31 119 24575,'3'0'0,"-1"-1"0,1 0 0,-1 0 0,0 0 0,1 0 0,-1-1 0,0 1 0,0-1 0,0 1 0,2-3 0,16-9 0,1 7 0,0 1 0,0 1 0,0 0 0,1 2 0,0 0 0,-1 2 0,29 2 0,-3-1 0,485 1 0,-527-2 0,0 0 0,-1 1 0,1 0 0,0-1 0,-1 2 0,1-1 0,4 2 0,-9-3 0,1 0 0,-1 1 0,1-1 0,-1 0 0,1 0 0,-1 1 0,1-1 0,-1 0 0,1 1 0,-1-1 0,1 1 0,-1-1 0,0 0 0,1 1 0,-1-1 0,0 1 0,0-1 0,1 1 0,-1-1 0,0 1 0,0-1 0,0 1 0,1-1 0,-1 1 0,0 0 0,0 0 0,-1 0 0,1 1 0,-1-1 0,1 0 0,-1 0 0,0 0 0,1 0 0,-1 0 0,0-1 0,0 1 0,1 0 0,-1 0 0,0 0 0,0-1 0,0 1 0,0 0 0,-2 0 0,-6 4 0,-1 0 0,1 0 0,-1-1 0,0 0 0,0-1 0,-16 3 0,-68 7 0,50-9 0,13 1 0,-65 8 0,-132 1 0,138-13 0,32 0 0,-84-9 0,118 2 0,24 6 0,0 0 0,0 0 0,0 0 0,0 0 0,0-1 0,0 1 0,-1 0 0,1 0 0,0 0 0,0 0 0,0-1 0,0 1 0,0 0 0,0 0 0,1 0 0,-1 0 0,0-1 0,0 1 0,0 0 0,0 0 0,0 0 0,0 0 0,0-1 0,0 1 0,0 0 0,0 0 0,0 0 0,1 0 0,-1 0 0,0-1 0,0 1 0,0 0 0,0 0 0,0 0 0,1 0 0,-1 0 0,0 0 0,0 0 0,0 0 0,0 0 0,1 0 0,-1 0 0,0 0 0,0 0 0,0 0 0,0-1 0,1 2 0,-1-1 0,0 0 0,0 0 0,0 0 0,1 0 0,42-7 0,342 5 0,-279 4 0,-200-1 0,-110-3 0,193 1 0,-1 0 0,1-1 0,-1 0 0,-17-6 0,28 8 0,1 0 0,0 0 0,0 0 0,-1 0 0,1 0 0,0 0 0,0 0 0,0 0 0,-1 0 0,1-1 0,0 1 0,0 0 0,0 0 0,0 0 0,-1 0 0,1 0 0,0 0 0,0 0 0,0-1 0,0 1 0,-1 0 0,1 0 0,0 0 0,0 0 0,0-1 0,0 1 0,0 0 0,0 0 0,0 0 0,0-1 0,-1 1 0,1 0 0,0 0 0,0 0 0,0-1 0,0 1 0,0 0 0,0 0 0,0 0 0,0-1 0,0 1 0,0 0 0,1 0 0,-1 0 0,0-1 0,0 1 0,0 0 0,12-7 0,20-1 0,15 3 0,56 2 0,-61 4 0,0-3 0,57-9 0,-95 10 0,1 0 0,0-1 0,0 1 0,-1-1 0,1 0 0,0-1 0,-1 1 0,0-1 0,7-5 0,-10 8 0,-1 0 0,0-1 0,1 1 0,-1 0 0,0-1 0,1 1 0,-1-1 0,0 1 0,1-1 0,-1 1 0,0 0 0,0-1 0,1 1 0,-1-1 0,0 1 0,0-1 0,0 1 0,0-1 0,0 1 0,0-1 0,0 1 0,0-1 0,0 0 0,0 1 0,0-1 0,0 1 0,0-1 0,0 1 0,0-1 0,-1 1 0,1-1 0,0 1 0,-1-1 0,0 0 0,-1-1 0,0 1 0,0 0 0,1 0 0,-1 0 0,0 0 0,0 0 0,-1 0 0,1 1 0,0-1 0,0 1 0,0-1 0,-3 1 0,-321-36 0,171 23 0,132 9 0,55 2 0,35 2 0,0 3 0,124 23 0,-123-11 0,0-3 0,1-3 0,94 0 0,-130-10 0,-29 1 0,-23-1 0,-47 0 0,-146 3 0,205-2 0,3 0 0,-1 0 0,1 0 0,0 0 0,0 1 0,0 0 0,0 0 0,0 0 0,1 0 0,-5 2 0,8-3 0,0 0 0,0 1 0,0-1 0,0 0 0,-1 0 0,1 0 0,0 1 0,0-1 0,0 0 0,0 0 0,0 0 0,0 0 0,0 1 0,0-1 0,1 0 0,-1 0 0,0 0 0,0 1 0,0-1 0,0 0 0,0 0 0,0 0 0,0 0 0,0 0 0,0 1 0,0-1 0,1 0 0,-1 0 0,0 0 0,0 0 0,0 0 0,0 1 0,0-1 0,1 0 0,-1 0 0,0 0 0,0 0 0,0 0 0,0 0 0,1 0 0,-1 0 0,0 0 0,0 0 0,0 0 0,1 0 0,-1 0 0,0 0 0,0 0 0,0 0 0,0 0 0,1 0 0,-1 0 0,0 0 0,0 0 0,0 0 0,16 3 0,223 5 0,-90-6 0,24 8 0,-134-6 0,-35-1 0,-11 1 0,-32 6 0,-1-1 0,-56 5 0,12-2 0,-488 78 0,543-83 0,128-7 67,124-14 0,44-1-1566,-244 15-5327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2:08:53.1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19 24575,'0'4'0,"4"2"0,5-1 0,5-1 0,4-2 0,3-4 0,2-2 0,1-1 0,1 1 0,-5-3 0,-1 0 0,0 1 0,-4 1-8191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2:08:55.4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4 191 24575,'-1'68'0,"-1"-33"0,2-1 0,7 64 0,-6-94 0,0-1 0,-1 1 0,1 0 0,0-1 0,1 0 0,-1 1 0,1-1 0,0 0 0,-1 1 0,1-1 0,1 0 0,-1 0 0,0 0 0,1-1 0,-1 1 0,1-1 0,0 1 0,0-1 0,6 4 0,-4-5 0,-1 1 0,0-1 0,0 0 0,1 0 0,-1 0 0,1 0 0,-1-1 0,1 0 0,-1 0 0,1 0 0,-1-1 0,1 1 0,-1-1 0,0 0 0,1 0 0,6-3 0,10-5 0,-1 0 0,0-2 0,0 0 0,28-22 0,69-65 0,-29 23 0,-46 38 0,16-13 0,-52 45 0,0 1 0,0 0 0,1 1 0,-1-1 0,1 1 0,-1 1 0,1-1 0,8-1 0,-13 4 0,1 0 0,-1 0 0,1 0 0,-1 1 0,1-1 0,-1 1 0,1-1 0,-1 1 0,1 0 0,-1 0 0,0 0 0,0 0 0,1 0 0,-1 0 0,0 1 0,0-1 0,0 1 0,0-1 0,0 1 0,0 0 0,-1 0 0,1 0 0,-1 0 0,1 0 0,-1 0 0,0 0 0,0 1 0,0-1 0,2 5 0,3 7 0,-1 1 0,-1-1 0,5 23 0,-4-2 0,-1 0 0,-2 0 0,-1 1 0,-5 44 0,3-73 0,0 1 0,0 0 0,-1-1 0,0 0 0,-1 1 0,1-1 0,-1 0 0,-1 0 0,1 0 0,-9 10 0,11-15 0,-1 0 0,1 0 0,-1 0 0,0 0 0,1 0 0,-1-1 0,0 1 0,0-1 0,-1 1 0,1-1 0,0 0 0,0 0 0,-1 0 0,1 0 0,0 0 0,-1-1 0,1 1 0,-1-1 0,1 1 0,-1-1 0,1 0 0,-1 0 0,1 0 0,-1 0 0,1-1 0,-1 1 0,1-1 0,0 1 0,-1-1 0,1 0 0,-1 0 0,1 0 0,0 0 0,0 0 0,-3-3 0,-16-10 0,1-2 0,1 0 0,0-1 0,1-1 0,1 0 0,-15-23 0,-4-10 0,-39-71 0,45 56 0,23 50 0,0 1 0,-1-1 0,0 1 0,-20-26 0,20 31 0,0 0 0,-1 1 0,0 0 0,-1 0 0,-19-12 0,22 17 0,0 1 0,0 0 0,0 0 0,0 0 0,-1 1 0,1 0 0,-1 1 0,0 0 0,1 0 0,-16 1 0,-47 2-1365,50-1-5461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2:10:02.3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1 24575,'-1'0'0,"0"1"0,0 0 0,0 0 0,0 0 0,1 0 0,-1-1 0,0 1 0,0 0 0,1 0 0,-1 0 0,1 1 0,-1-1 0,1 0 0,-1 0 0,1 0 0,0 0 0,0 0 0,-1 1 0,1-1 0,0 0 0,0 0 0,0 0 0,0 0 0,0 1 0,1-1 0,-1 0 0,0 0 0,1 0 0,-1 0 0,0 1 0,1-1 0,-1 0 0,1 0 0,0 0 0,-1 0 0,1 0 0,0 0 0,-1 0 0,1-1 0,0 1 0,0 0 0,0 0 0,2 0 0,1 2 0,0 0 0,0 0 0,1-1 0,0 0 0,-1 0 0,1 0 0,0-1 0,0 1 0,6 0 0,264 26 0,-177-17 0,109 0 0,-192-11 0,1 1 0,-1 1 0,0 1 0,-1 0 0,1 0 0,0 2 0,-1 0 0,18 9 0,-7-6 0,0-1 0,1-1 0,0 0 0,1-3 0,42 2 0,119-6 0,-146 0 0,-847 1 0,780 0-227,0-1-1,0-1 1,0-2-1,0 0 1,-32-10-1,39 7-6598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2:10:03.3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24575,'0'0'-8191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2:10:05.7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286 99 24575,'-1'-2'0,"1"0"0,-1-1 0,0 1 0,-1 0 0,1 0 0,0 0 0,-1 0 0,1 0 0,-1 1 0,1-1 0,-4-2 0,0-1 0,-2-2 0,0 0 0,-1 1 0,0 0 0,0 1 0,0 0 0,-1 0 0,1 1 0,-1 0 0,0 0 0,0 1 0,-1 0 0,1 1 0,-11-2 0,16 3 0,-1 1 0,1-1 0,-1 1 0,1 0 0,0 0 0,-1 0 0,1 0 0,0 1 0,-1-1 0,1 1 0,0 1 0,0-1 0,-1 0 0,1 1 0,0 0 0,1 0 0,-1 0 0,0 1 0,0-1 0,1 1 0,0 0 0,-1 0 0,1 0 0,0 0 0,0 0 0,1 1 0,-1-1 0,1 1 0,0 0 0,-3 7 0,0 6 0,1 0 0,1 0 0,1 0 0,1 1 0,0-1 0,1 0 0,3 23 0,-1 1 0,-2-38 0,0 0 0,0-1 0,0 1 0,1 0 0,-1 0 0,1 0 0,0 0 0,0 0 0,0 0 0,0-1 0,0 1 0,1 0 0,-1-1 0,1 1 0,0-1 0,-1 0 0,1 0 0,0 1 0,1-1 0,-1 0 0,0-1 0,1 1 0,-1 0 0,1-1 0,-1 1 0,1-1 0,-1 0 0,1 0 0,0 0 0,0 0 0,0 0 0,0-1 0,0 1 0,0-1 0,0 0 0,5 0 0,1 0 0,0 0 0,0-1 0,0-1 0,0 1 0,0-1 0,0-1 0,0 0 0,-1 0 0,1 0 0,-1-1 0,9-6 0,-4 0 0,0 1 0,-1-2 0,0 1 0,0-2 0,11-15 0,-22 26 0,0-1 0,0 1 0,0-1 0,0 1 0,1 0 0,-1-1 0,0 1 0,1 0 0,-1 0 0,1 0 0,-1 0 0,1 0 0,0 0 0,-1 1 0,1-1 0,0 0 0,-1 1 0,1-1 0,3 1 0,-4 0 0,0 1 0,1-1 0,-1 1 0,0-1 0,0 1 0,0 0 0,0 0 0,0-1 0,0 1 0,0 0 0,0 0 0,0 0 0,0 0 0,-1 0 0,1 0 0,0 0 0,0 1 0,-1-1 0,1 0 0,-1 0 0,0 0 0,1 1 0,-1-1 0,0 0 0,1 1 0,-1-1 0,0 2 0,4 42-1365,-4-23-5461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2:10:13.1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168 1 24575,'-2'0'0,"-1"1"0,1 0 0,-1 0 0,1-1 0,0 2 0,0-1 0,-1 0 0,1 0 0,0 1 0,0-1 0,0 1 0,0-1 0,-3 5 0,-25 29 0,22-26 0,-3 5 0,1 1 0,1 0 0,0 0 0,0 1 0,2 0 0,0 0 0,1 1 0,-6 23 0,7-16 0,1 0 0,0 0 0,2 0 0,1 0 0,4 40 0,-3-60 0,1 1 0,0-1 0,0 1 0,0-1 0,1 1 0,-1-1 0,1 0 0,0 1 0,0-1 0,1 0 0,-1-1 0,1 1 0,0 0 0,0-1 0,0 1 0,0-1 0,1 0 0,0 0 0,-1 0 0,1-1 0,0 1 0,0-1 0,0 0 0,0 0 0,1 0 0,-1-1 0,1 1 0,7 0 0,12 2 0,-1-1 0,0-1 0,1-1 0,33-3 0,-38 1 0,-14 1 0,-1 0 0,1-1 0,0 1 0,-1-1 0,1 0 0,-1 0 0,1-1 0,-1 1 0,0-1 0,0 0 0,0 0 0,0-1 0,0 1 0,0-1 0,0 0 0,-1 0 0,1 0 0,5-7 0,-5 4 0,0 0 0,-1-1 0,1 0 0,-1 0 0,-1 0 0,1 0 0,-1 0 0,0 0 0,-1-1 0,2-14 0,-1-11 0,-1-1 0,-4-41 0,1 58 0,0 0 0,-1 1 0,-1-1 0,-1 1 0,0 0 0,-11-22 0,15 34 4,-2 1 1,1-1-1,0 0 0,-1 0 0,0 1 0,0 0 0,0 0 1,0-1-1,0 2 0,-1-1 0,1 0 0,-1 1 1,0-1-1,-7-2 0,1 2-85,0 0 0,-1 0 0,1 1 0,-16-1-1,-5-1-940,10 0-5804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2:10:26.3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125 56 24575,'-22'25'0,"1"1"0,1 1 0,-32 57 0,50-82 0,1 0 0,0 0 0,0-1 0,0 1 0,0 0 0,1 0 0,-1 0 0,1 0 0,-1 0 0,1 0 0,-1 0 0,1 0 0,0 0 0,0 0 0,0 0 0,0 0 0,1 1 0,-1-1 0,0 0 0,1 0 0,-1 0 0,1 0 0,0-1 0,0 1 0,0 0 0,0 0 0,0 0 0,0-1 0,2 3 0,0-1 0,1 0 0,0 0 0,0 0 0,1 0 0,-1-1 0,0 0 0,1 0 0,0 0 0,-1 0 0,1-1 0,7 2 0,-2-1 0,1 1 0,0-2 0,0 0 0,14 0 0,-23-1 0,1 0 0,-1 0 0,0 0 0,1 0 0,-1-1 0,0 1 0,0-1 0,0 0 0,0 1 0,1-1 0,-1 0 0,0 0 0,0 0 0,0-1 0,-1 1 0,1 0 0,0-1 0,0 1 0,-1-1 0,1 0 0,-1 0 0,1 1 0,-1-1 0,0 0 0,0 0 0,0 0 0,1-3 0,3-18 0,-2 1 0,0-1 0,-2 0 0,-1 0 0,-4-44 0,2 47 0,-2-24-1365,-2 8-5461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2:10:28.4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142 99 24575,'-3'1'0,"0"-1"0,0 1 0,1 0 0,-1 0 0,1 0 0,-1 0 0,1 1 0,0-1 0,-1 1 0,1-1 0,-3 4 0,-27 24 0,26-22 0,-1 0 0,0 1 0,1 1 0,0-1 0,1 1 0,0 0 0,0 0 0,1 1 0,0-1 0,1 1 0,0 0 0,0 0 0,-1 16 0,-1 14 0,1 74 0,4-106 0,1 3 0,-2 14 0,2 0 0,0-1 0,10 46 0,-9-62 0,0-1 0,1 1 0,0 0 0,1-1 0,-1 0 0,1 0 0,1 0 0,-1 0 0,1-1 0,0 0 0,1 0 0,0 0 0,0 0 0,0-1 0,14 9 0,-7-6 0,1 0 0,-1-1 0,2 0 0,-1-1 0,1-1 0,0 0 0,0-1 0,0-1 0,1 0 0,-1-1 0,1-1 0,0-1 0,26-1 0,-36-1 0,1 1 0,-1-1 0,1 0 0,-1 0 0,0-1 0,0 0 0,0 0 0,0-1 0,7-5 0,47-42 0,-52 44 0,-1-1 0,0 1 0,-1-1 0,0 0 0,0-1 0,-1 1 0,0-1 0,0 0 0,-1 0 0,0-1 0,-1 1 0,0-1 0,-1 0 0,3-16 0,-1-12 0,-2 0 0,-4-51 0,1 44 0,0 21 0,-1 0 0,-1 1 0,-1-1 0,0 1 0,-11-27 0,11 38 0,-1-1 0,0 1 0,-1 0 0,0 0 0,-1 1 0,-1 0 0,0 0 0,0 1 0,-1 0 0,-17-16 0,21 23 11,0 0 0,0 0 0,0 0 0,0 0 0,0 1 0,0 0-1,-1 0 1,1 1 0,-1-1 0,-8 0 0,-2 0-506,-1 2 0,-20 0 0,16 2-6331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2:10:31.6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0 24575,'13'1'0,"1"0"0,-1 1 0,0 1 0,0 0 0,0 0 0,0 2 0,16 7 0,87 49 0,-45-21 0,-65-37 0,4 1 0,0 1 0,-1 1 0,0 0 0,0 0 0,15 14 0,-22-19 0,0 1 0,-1 0 0,1 0 0,-1 0 0,0 0 0,1 0 0,-1 1 0,0-1 0,0 0 0,-1 1 0,1-1 0,0 0 0,-1 1 0,1-1 0,-1 1 0,0-1 0,0 1 0,0-1 0,0 1 0,0-1 0,-1 0 0,1 1 0,-1-1 0,1 1 0,-1-1 0,0 0 0,0 0 0,0 1 0,0-1 0,-1 0 0,1 0 0,-2 2 0,-3 4 0,-1 0 0,1 0 0,-1-1 0,-1 0 0,1 0 0,-1-1 0,0 0 0,-1 0 0,1-1 0,-12 5 0,-13 4 0,-53 17 0,33-14 0,20-4-58,22-8-160,0-1 1,-1 1-1,0-2 0,1 0 0,-21 3 0,23-7-6608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1:46:45.8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1 704 24575,'1'-2'0,"1"-1"0,-1 1 0,1 0 0,0 0 0,0 0 0,0 0 0,0 0 0,0 0 0,1 1 0,-1-1 0,0 1 0,1-1 0,4-1 0,1-1 0,97-57 0,149-63 0,123-27 0,-305 123 0,112-41 0,2 8 0,322-62 0,-498 121 0,-1-1 0,0 0 0,1 0 0,16-10 0,-18 9 0,1 0 0,0 0 0,0 1 0,0 0 0,9-2 0,31 0 0,0 2 0,74 5 0,-31 0 0,24-2 0,-1 5 0,1 5 0,127 28 0,-199-26-1365,-14 0-5461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2:10:32.2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0 241 24575,'4'0'0,"9"-4"0,3-6 0,6 0 0,4-3 0,4-3 0,14-7 0,15-7 0,6-3 0,-5 5 0,-8-2 0,-9 5 0,-12 7-8191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2:10:34.2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100 193 24575,'-10'11'0,"-1"0"0,2 1 0,0 0 0,0 1 0,1 0 0,1 0 0,0 0 0,1 1 0,-8 25 0,11-29 0,1 0 0,0 1 0,1-1 0,0 1 0,0-1 0,1 1 0,1-1 0,-1 1 0,2-1 0,0 1 0,0-1 0,1 0 0,0 0 0,9 19 0,-11-26 0,1 0 0,0 0 0,1 0 0,-1 0 0,0 0 0,1 0 0,0-1 0,-1 1 0,1-1 0,0 1 0,1-1 0,-1 0 0,6 2 0,-2-1 0,1 0 0,0 0 0,0-1 0,0 0 0,16 1 0,-4-2 0,1-1 0,0-1 0,-1-1 0,26-4 0,-38 4 0,1 0 0,-1 0 0,1-1 0,-1 0 0,0-1 0,0 1 0,0-1 0,12-9 0,-16 10 0,-1 0 0,1-1 0,-1 1 0,0-1 0,0 0 0,0 0 0,0 0 0,-1 0 0,1 0 0,-1 0 0,0-1 0,-1 1 0,1-1 0,-1 1 0,0-1 0,0 0 0,1-8 0,-1-41 0,-5-59 0,0 24 0,4 80 0,-1 1 0,0-1 0,-1 1 0,0-1 0,0 1 0,-1 0 0,0 0 0,-1 0 0,1 0 0,-2 0 0,1 1 0,-1 0 0,0 0 0,0 0 0,-1 0 0,0 1 0,0 0 0,-1 0 0,1 1 0,-1 0 0,0 0 0,-1 0 0,1 1 0,-1 0 0,0 1 0,0 0 0,0 0 0,0 0 0,-1 1 0,1 1 0,-1-1 0,1 1 0,-1 1 0,0-1 0,1 1 0,-1 1 0,1 0 0,-1 0 0,-14 4 0,18-3 0,0 1 0,0-1 0,0 1 0,0 0 0,0 0 0,1 0 0,-1 1 0,1-1 0,0 1 0,0 0 0,1 0 0,-1 1 0,1-1 0,0 1 0,0 0 0,0 0 0,1 0 0,-1 0 0,-2 10 0,0 0 0,1 0 0,1 1 0,0 0 0,1-1 0,0 30 0,2-22-1365,1-3-5461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2:10:45.6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24575,'20'1'0,"0"2"0,-1 0 0,0 2 0,1 0 0,-2 1 0,1 1 0,19 10 0,-16-7 0,0-2 0,0 0 0,1-1 0,31 5 0,14-7 0,-48-5 0,0 1 0,0 1 0,0 1 0,31 9 0,-15 0 0,0-2 0,0-1 0,0-2 0,1-2 0,64 1 0,-66-4 0,43 7 0,26 1 0,437 21 0,-371-19 0,130-6 0,27 2 0,-62 7-1365,-243-15-5461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2:11:35.0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0 119 24575,'54'-2'0,"82"-15"0,-83 9 0,156-31 0,-131 22 0,0 3 0,153-7 0,-224 21 0,-1 0 0,1 1 0,0-1 0,-1 2 0,1-1 0,-1 1 0,1-1 0,5 4 0,-10-4 0,0 0 0,-1 0 0,1 0 0,-1 0 0,1 0 0,-1 1 0,1-1 0,-1 0 0,0 1 0,0-1 0,0 1 0,0-1 0,0 1 0,0-1 0,0 1 0,0 0 0,0-1 0,-1 1 0,1 0 0,-1 0 0,1 0 0,-1-1 0,0 1 0,0 0 0,0 0 0,0 0 0,0 0 0,0 0 0,0-1 0,-1 1 0,1 0 0,-1 0 0,-1 3 0,0 1 0,-1 0 0,1-1 0,-2 1 0,1-1 0,-1 1 0,1-1 0,-1 0 0,-1 0 0,1-1 0,-1 1 0,1-1 0,-1 0 0,-1-1 0,1 1 0,0-1 0,-1 0 0,0 0 0,0 0 0,-6 1 0,-13 4 0,-1 0 0,-1-2 0,-27 3 0,53-9 0,-15 4 0,1 1 0,0 0 0,-20 10 0,14-7 0,79-17 0,-34 6 0,-22 2 0,-6-1 0,3 2 0,1 0 0,-1 0 0,1 0 0,-1 0 0,1 0 0,-1 0 0,0 0 0,1-1 0,-1 1 0,1 0 0,-1 0 0,1 0 0,-1-1 0,1 1 0,-1 0 0,1 0 0,-1-1 0,1 1 0,-1-1 0,1 1 0,0 0 0,-1-1 0,1 1 0,0-1 0,-1 1 0,1-1 0,0 1 0,-1-1 0,1 1 0,0-1 0,0 1 0,0-1 0,0 1 0,-1-1 0,1 1 0,0-1 0,0 0 0,0 1 0,0-1 0,0 1 0,0-1 0,1 1 0,-1-1 0,0 0 0,0 1 0,0-1 0,0 1 0,1-1 0,6-5 0,0 0 0,0 0 0,1 1 0,0 0 0,0 1 0,15-6 0,14-9 0,-34 17 0,26-18 0,-28 19 0,0 1 0,-1-1 0,1 0 0,0 1 0,0-1 0,-1 0 0,1 1 0,0-1 0,-1 0 0,1 0 0,-1 0 0,1 0 0,-1 1 0,1-1 0,-1 0 0,0 0 0,1 0 0,-1 0 0,0 0 0,0 0 0,1 0 0,-1 0 0,0 0 0,0 0 0,0 0 0,-1 0 0,1-2 0,-1 2 0,1 1 0,-1-1 0,0 1 0,0-1 0,0 1 0,1-1 0,-1 1 0,0 0 0,0-1 0,0 1 0,0 0 0,0 0 0,1 0 0,-1-1 0,0 1 0,0 0 0,0 0 0,0 0 0,0 0 0,0 1 0,-1-1 0,-28 6 0,18-4 0,-62 5 0,-129-4 0,121-4 0,62 3 0,1 0 0,-1 1 0,0 1 0,1 1 0,-37 15 0,32-11 0,-1-1 0,-39 7 0,62-14 0,11 0 0,29 0 0,53-1 0,-50-1 0,106 4 0,-146-3-72,1 1 1,0-1-1,0 0 0,-1 0 0,1 0 0,0 0 0,0 0 0,0 0 1,-1-1-1,1 1 0,0 0 0,0-1 0,-1 1 0,1-1 0,0 0 1,-1 0-1,1 0 0,1-1 0,6-9-6754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2:12:00.7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96 0 24575,'0'19'0,"-6"153"0,4-148 0,-2 0 0,-1 0 0,-1 0 0,-1-1 0,-10 24 0,7-23 0,1 1 0,2 1 0,0 0 0,1 0 0,2 0 0,1 0 0,1 1 0,1 32 0,4 114 0,-3-169 0,0 0 0,1 0 0,-1 0 0,1 0 0,0 0 0,0 0 0,0 0 0,1 0 0,-1-1 0,1 1 0,0 0 0,0-1 0,0 1 0,1-1 0,-1 0 0,1 0 0,0 0 0,-1 0 0,1-1 0,1 1 0,4 3 0,-2-3 0,1 0 0,0 0 0,0-1 0,1 0 0,-1 0 0,0-1 0,1 0 0,-1 0 0,1 0 0,13-2 0,-6 1-115,48-5 364,-59 4-349,0 1 0,-1-1 0,1 0 0,-1-1 0,1 1 0,-1-1 0,0 1 1,0-1-1,1 0 0,-1 0 0,-1-1 0,1 1 0,0-1 0,3-3 0,4-9-6726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2:12:03.2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 47 24575,'-3'66'0,"-12"72"0,15-133 0,-5 48 0,4 73 0,0-162 0,1-113 0,1 124 0,2 0 0,0 1 0,1-1 0,9-24 0,-10 42 0,0 0 0,1 1 0,-1 0 0,1 0 0,1 0 0,-1 1 0,1-1 0,0 1 0,0 0 0,1 0 0,-1 1 0,1-1 0,0 1 0,1 1 0,-1-1 0,0 1 0,12-4 0,-15 6 0,1 0 0,-1-1 0,0 2 0,0-1 0,0 0 0,1 1 0,-1-1 0,0 1 0,1 0 0,-1 0 0,0 0 0,0 0 0,1 1 0,-1 0 0,0-1 0,0 1 0,1 0 0,-1 1 0,0-1 0,0 0 0,0 1 0,-1 0 0,1-1 0,0 1 0,-1 0 0,1 1 0,-1-1 0,1 0 0,-1 1 0,0-1 0,0 1 0,0 0 0,-1 0 0,1 0 0,0 0 0,-1 0 0,0 0 0,0 0 0,1 5 0,3 16 0,-2 0 0,-1 0 0,0 0 0,-2 0 0,-5 43 0,1 13 0,4-35-1365,0-25-5461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2:12:04.3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 24575,'33'-1'0,"-20"1"0,0-1 0,1 2 0,-1 0 0,17 3 0,-26-3 0,1 0 0,-1 1 0,1 0 0,-1 0 0,0 0 0,0 0 0,0 1 0,0-1 0,0 1 0,0 0 0,-1 0 0,0 1 0,1-1 0,-1 1 0,0-1 0,2 5 0,8 16 0,-2 0 0,0 1 0,-1 0 0,-2 0 0,9 46 0,12 35 0,-5-28 0,21 118 0,-44-192 33,-1-8-1431,0-6-5428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2:12:05.0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389 1 24575,'-5'6'0,"0"0"0,0 1 0,1-1 0,-6 14 0,-11 16 0,-28 30 0,-121 182 0,141-199-455,1 1 0,-25 67 0,43-87-6371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2:11:40.2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1 334 24575,'51'23'0,"56"17"0,-82-32 0,0-1 0,0-1 0,0-2 0,1 0 0,-1-2 0,1 0 0,41-4 0,-58 0 0,0 0 0,0-1 0,0 0 0,-1 0 0,1-1 0,-1 0 0,0-1 0,0 0 0,9-7 0,4-4 0,36-38 0,-53 49 0,0 0 0,-1 0 0,1 0 0,-1 0 0,0 0 0,0-1 0,-1 1 0,0-1 0,0 1 0,0-1 0,-1 0 0,2-12 0,-1-3 0,-2 1 0,-3-32 0,1 7 0,2 40 0,0 1 0,0-1 0,0 0 0,-1 1 0,0-1 0,0 1 0,0-1 0,0 1 0,-1-1 0,0 1 0,0 0 0,0 0 0,-3-5 0,2 6 0,0 1 0,0-1 0,0 1 0,0 0 0,0 0 0,0 0 0,-1 0 0,1 1 0,0-1 0,-1 1 0,0 0 0,1 0 0,-1 0 0,0 1 0,1-1 0,-9 1 0,-6-1 0,-1 0 0,0 2 0,1 0 0,-1 1 0,1 0 0,-1 2 0,1 0 0,0 2 0,-26 10 0,35-12 0,1 0 0,-1 1 0,1 0 0,0 1 0,1 0 0,-1 0 0,1 0 0,0 1 0,1 0 0,0 0 0,0 1 0,0 0 0,1 0 0,0 0 0,1 1 0,0-1 0,0 1 0,1 0 0,0 0 0,-2 13 0,-16 57 0,14-59 0,1 0 0,1 1 0,2 0 0,-3 31 0,5-35 0,4 171 0,-2-182 0,1 1 0,0-1 0,0 1 0,0-1 0,1 1 0,0-1 0,0 0 0,1 0 0,-1-1 0,1 1 0,1-1 0,-1 0 0,1 0 0,0 0 0,0 0 0,0-1 0,10 6 0,-3-2 0,1 0 0,-1-1 0,1-1 0,1 0 0,-1-1 0,1 0 0,20 4 0,-24-8-97,1 1-1,-1-1 1,1-1-1,0 0 1,-1 0-1,1-1 1,0 0-1,-1-1 1,0-1-1,1 1 1,-1-2-1,0 1 0,17-10 1,0-2-6729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2:11:41.0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24575,'5'0'0,"4"0"0,5 4 0,1 5 0,1 5 0,6 4 0,-1 4 0,0 1 0,0-3 0,2 3 0,-1 1 0,1 1 0,-4 1 0,-1-6 0,-4 0 0,0-2 0,-2-2-8191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1:47:08.0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1 307 24575,'0'-4'0,"1"0"0,-1 1 0,1-1 0,0 1 0,0-1 0,0 1 0,1 0 0,-1-1 0,1 1 0,-1 0 0,1 0 0,0 0 0,1 0 0,-1 1 0,0-1 0,6-4 0,4-4 0,1 1 0,21-12 0,-10 6 0,1-2 0,1 0 0,0 3 0,1 0 0,0 1 0,1 2 0,1 1 0,54-14 0,69 0 0,256-10 0,164 34 0,-273 5 0,135-6 0,414 5 0,-117 54 0,-176-7 0,-251-31 0,539 18 0,-241-38-1365,-583 1-5461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2:11:42.0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284 0 24575,'-3'0'0,"1"1"0,-1-1 0,0 1 0,0-1 0,0 1 0,0 0 0,1 0 0,-1 0 0,0 0 0,1 1 0,-1-1 0,1 1 0,-1-1 0,1 1 0,0 0 0,-4 3 0,-1 4 0,-1 0 0,-11 20 0,3-4 0,-14 15 0,6-10 0,2 1 0,2 0 0,0 1 0,-15 38 0,13-23-1365,10-27-5461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2:11:44.5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24575,'3'0'0,"0"1"0,0 0 0,0 0 0,0 0 0,0 0 0,0 1 0,0-1 0,-1 1 0,1-1 0,0 1 0,4 4 0,5 4 0,28 15 0,-2 2 0,-1 1 0,-2 2 0,0 2 0,50 59 0,-67-63-195,-1 1 0,-2 1 0,-1 0 0,-1 1 0,-1 0 0,12 53 0,-18-56-6631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2:11:45.3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463 0 24575,'-24'15'0,"1"0"0,1 2 0,0 1 0,2 0 0,-37 42 0,28-29 0,-217 215-1365,227-226-5461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2:11:46.5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24575,'1'0'0,"0"1"0,0 0 0,0 0 0,1-1 0,-1 1 0,0 0 0,-1 0 0,1 0 0,0 0 0,0 0 0,0 1 0,-1-1 0,1 0 0,0 0 0,-1 0 0,1 1 0,-1-1 0,1 2 0,2 3 0,111 244 0,-106-235 0,0 1 0,-1 0 0,0 1 0,-1 0 0,-1 0 0,-1 0 0,4 35 0,-8-50 3,0 0 0,0 0-1,0 0 1,-1 0-1,1 0 1,0 0 0,-1 0-1,0 0 1,0 0 0,1-1-1,-1 1 1,0 0-1,0 0 1,-1-1 0,1 1-1,0-1 1,-1 1 0,1-1-1,0 1 1,-1-1-1,0 0 1,1 0 0,-1 0-1,0 0 1,1 0 0,-1 0-1,0 0 1,0 0-1,0-1 1,0 1 0,0-1-1,-2 1 1,-8 1-146,0-1 0,0 0 0,0-1 0,-15-2 0,12 1-594,-9 0-6089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2:11:47.1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83 24575,'0'-4'0,"4"-6"0,6 0 0,8-3 0,6 0 0,2 4 0,1 2 0,0 3 0,-1-3 0,-5 1-8191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2:11:54.9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392 13 24575,'-12'1'0,"1"1"0,-1 0 0,1 1 0,0 1 0,-1-1 0,1 2 0,1-1 0,-13 9 0,-10 2 0,-34 15 0,-100 59 0,166-89 0,1 1 0,-1-1 0,0 0 0,0 1 0,1-1 0,-1 1 0,0-1 0,1 1 0,-1-1 0,1 1 0,-1 0 0,0-1 0,1 1 0,0 0 0,-1-1 0,1 1 0,-1 0 0,1 0 0,0-1 0,-1 3 0,1-3 0,1 1 0,-1-1 0,0 1 0,1-1 0,-1 0 0,0 1 0,1-1 0,-1 0 0,1 1 0,-1-1 0,1 0 0,-1 1 0,1-1 0,-1 0 0,1 0 0,-1 1 0,1-1 0,-1 0 0,1 0 0,-1 0 0,1 0 0,1 0 0,47 2 0,-37-3 0,36 6 0,-1 2 0,0 1 0,0 3 0,54 20 0,41 9 0,-139-38 0,1-1 0,0-1 0,0 1 0,0 0 0,0-1 0,0 0 0,0 0 0,0 0 0,0-1 0,0 1 0,0-1 0,5-1 0,-7 0 0,0 1 0,-1 0 0,1 0 0,0 0 0,-1-1 0,1 1 0,-1-1 0,0 1 0,0-1 0,1 0 0,-1 0 0,0 1 0,0-1 0,-1 0 0,1 0 0,0 0 0,-1 0 0,1 0 0,-1 0 0,1 0 0,-1 0 0,0 0 0,0 0 0,0 0 0,-1-4 0,1-6 0,-2 1 0,0 0 0,0 0 0,-1-1 0,0 2 0,-6-13 0,-3-5 0,-17-29 0,-8-1-1365,19 32-5461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2:11:53.4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261 244 24575,'-1'3'0,"1"-1"0,-1 1 0,0 0 0,0 0 0,0 0 0,0-1 0,-1 1 0,1 0 0,-1-1 0,1 1 0,-1-1 0,0 0 0,0 1 0,0-1 0,-4 3 0,-35 27 0,20-17 0,-27 27 0,28-24 0,-31 22 0,45-36 0,-32 25 0,37-29 0,0 1 0,1-1 0,-1 1 0,0-1 0,1 1 0,-1 0 0,0-1 0,1 1 0,-1 0 0,1-1 0,0 1 0,-1 0 0,1 0 0,-1-1 0,1 1 0,0 0 0,0 0 0,-1 0 0,1 0 0,0-1 0,0 1 0,0 0 0,0 0 0,0 0 0,0 0 0,0 0 0,0 0 0,1-1 0,-1 1 0,0 0 0,0 0 0,1 0 0,-1-1 0,1 1 0,-1 0 0,0 0 0,1-1 0,-1 1 0,1 0 0,0-1 0,-1 1 0,1 0 0,0-1 0,0 1 0,8 3 0,-1 0 0,1-1 0,0 0 0,0 0 0,0-1 0,0 0 0,1-1 0,-1 0 0,0-1 0,16 0 0,7 1 0,567 34 0,-592-34 0,6 0 0,1-1 0,0 0 0,0-1 0,16-3 0,-29 4 0,1 0 0,0-1 0,-1 1 0,1 0 0,0-1 0,-1 1 0,1-1 0,-1 1 0,1-1 0,-1 0 0,1 0 0,-1 0 0,1 0 0,-1 0 0,0 0 0,1 0 0,-1 0 0,0-1 0,0 1 0,0 0 0,0-1 0,0 1 0,0 0 0,0-1 0,-1 0 0,1 1 0,-1-1 0,1 1 0,-1-1 0,1 0 0,-1 1 0,0-1 0,0 0 0,0 1 0,0-1 0,0 0 0,0 1 0,0-1 0,0 0 0,-1 1 0,1-1 0,-2-2 0,-10-27 0,-1 1 0,-2 0 0,-24-34 0,-6-13 0,41 68 0,0 0 0,-1 1 0,0 0 0,-1 0 0,0 0 0,0 1 0,0 0 0,-1 0 0,0 0 0,-1 1 0,0 0 0,1 1 0,-16-8 0,18 9 3,-1 0-1,1 0 1,0 0 0,0-1-1,1 0 1,-1 0-1,1 0 1,0 0-1,0-1 1,1 1 0,-1-1-1,2 0 1,-1 0-1,0 0 1,1-1-1,-2-7 1,-17-36-1412,12 34-5417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2:11:56.0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0 213 24575,'0'4'0,"8"-3"0,6-5 0,10-10 0,3-7 0,6-7 0,5-3 0,-4-1 0,-4 6 0,-7 3 0,-3 1 0,-5 5-8191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2:12:10.7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1 24575,'-1'1'0,"0"1"0,-1 0 0,1 0 0,0-1 0,0 1 0,0 0 0,0 0 0,0 0 0,0 0 0,1 0 0,-1 0 0,1 0 0,-1 0 0,1 0 0,0 0 0,0 1 0,0-1 0,0 0 0,0 0 0,0 0 0,0 0 0,1 0 0,-1 0 0,1 0 0,0 0 0,0 0 0,-1 0 0,1 0 0,2 2 0,4 7 0,0 0 0,0-1 0,18 18 0,-9-9 0,30 43 0,-34-43 0,1-2 0,1 1 0,0-1 0,1-1 0,1-1 0,29 23 0,-30-28 0,-4-4 0,-1 0 0,0 1 0,0 1 0,0 0 0,12 14 0,-20-20 0,-1 0 0,1 0 0,-1 0 0,0 0 0,1 1 0,-1-1 0,0 0 0,-1 0 0,1 1 0,0-1 0,-1 1 0,1-1 0,-1 1 0,0-1 0,0 1 0,0-1 0,0 1 0,0-1 0,0 1 0,-1-1 0,1 1 0,-1-1 0,0 0 0,1 1 0,-1-1 0,0 0 0,-1 1 0,1-1 0,0 0 0,-1 0 0,1 0 0,-1 0 0,-2 2 0,-14 15 7,0 0 0,-2-1-1,-32 22 1,-72 41-113,43-30-1180,55-35-5540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2:12:12.1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24575,'1'9'0,"0"0"0,0 0 0,1 1 0,0-1 0,1 0 0,0-1 0,1 1 0,-1-1 0,2 1 0,-1-1 0,1 0 0,0 0 0,7 7 0,5 5 0,1-1 0,0-1 0,30 22 0,85 52 0,-88-63 0,-1 1 0,63 57 0,-105-85 0,0 0 0,0-1 0,-1 1 0,1 0 0,0 0 0,-1 0 0,0 1 0,1-1 0,-1 0 0,0 0 0,0 1 0,0-1 0,-1 1 0,1-1 0,0 1 0,-1-1 0,0 1 0,0-1 0,1 1 0,-1-1 0,-1 1 0,1-1 0,0 1 0,-1-1 0,1 1 0,-1-1 0,0 1 0,0-1 0,0 1 0,0-1 0,-3 4 0,-4 5 0,0 0 0,-1 0 0,0-2 0,-1 1 0,-11 8 0,-4 5 0,-81 91 0,58-60 0,-66 57 0,20-34-1365,76-61-5461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1:47:11.2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1893 2312 24575,'-843'0'0,"772"-3"0,1-3 0,-1-3 0,-85-22 0,143 28 0,-1-1 0,1-1 0,0 0 0,0-1 0,0 0 0,-21-15 0,13 5 0,1 0 0,-31-35 0,-11-16 0,3-3 0,3-3 0,4-2 0,2-2 0,-44-97 0,71 126 0,3-1 0,-23-86 0,38 114 0,0 0 0,2 0 0,1-1 0,0 1 0,2-1 0,0 1 0,2 0 0,0-1 0,8-32 0,-6 42 0,1 0 0,0 1 0,1-1 0,0 1 0,0 1 0,1-1 0,1 1 0,-1 0 0,16-14 0,9-6 0,51-36 0,-78 62 0,474-315 0,-37 28 0,-403 265 0,0 2 0,1 1 0,2 3 0,0 1 0,1 2 0,46-11 0,27-1 0,128-15 0,414-9 0,7 53 0,-380 3 0,-216-3 0,294 9 0,-272-3 0,176 37 0,-147-12 0,-1 5 0,-3 5 0,-1 6 0,182 101 0,-269-132 0,-2 2 0,0 1 0,39 36 0,-51-41 0,-1 1 0,0 1 0,0 0 0,-2 1 0,0 0 0,15 32 0,-14-21 0,-2 1 0,0-1 0,-2 1 0,-1 1 0,-2 0 0,0 0 0,-2 0 0,-1 31 0,-2-38 0,-1 0 0,-1 1 0,-10 42 0,8-52 0,-1 1 0,0-1 0,-1 0 0,-1-1 0,0 1 0,-1-1 0,-9 12 0,-45 51 0,-4-3 0,-90 80 0,117-120 0,-1-2 0,-2-2 0,0-1 0,-2-2 0,-1-3 0,-76 30 0,-300 71 0,235-75 0,-98 33 0,-286 74 0,-125-9 0,526-120 0,-1-7 0,-198-4 0,290-14 0,0 3 0,0 4 0,1 3 0,-103 30 0,107-25-1365,49-13-5461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2:12:13.7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206 1 24575,'1'19'0,"0"1"0,2-1 0,0 0 0,1 0 0,0 0 0,2-1 0,0 1 0,1-1 0,14 24 0,-4-13 0,2 0 0,0-2 0,2 0 0,37 36 0,-55-60 0,0 0 0,0 0 0,0 0 0,-1 0 0,1 1 0,-1-1 0,0 1 0,0 0 0,0 0 0,-1-1 0,1 1 0,-1 0 0,0 0 0,0 1 0,0-1 0,0 0 0,-1 0 0,0 0 0,0 0 0,0 1 0,0-1 0,-1 0 0,1 0 0,-1 0 0,0 0 0,-1 0 0,1 0 0,0 0 0,-1 0 0,0 0 0,0-1 0,0 1 0,-1 0 0,1-1 0,-1 0 0,0 0 0,0 0 0,-4 4 0,-1-1 0,1-1 0,-1 1 0,-1-1 0,1 0 0,-1-1 0,0 0 0,-11 3 0,-73 17 0,25-7 0,54-13 24,-1 1 0,1 0 0,0 2 0,-14 7 0,22-10-148,1 0 0,-1 0 1,1 0-1,0 1 0,0 0 0,0 0 1,1 0-1,0 1 0,0-1 0,0 1 1,-3 8-1,-2 5-6702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2:12:15.3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65 1 24575,'18'21'0,"0"0"0,21 36 0,-20-30 0,26 32 0,7-8 0,-36-37 0,-1 1 0,-1 0 0,25 34 0,-35-43 0,-1-1 0,0 1 0,-1 0 0,1 0 0,-1 0 0,0 0 0,-1 1 0,1-1 0,-1 0 0,-1 1 0,1-1 0,-1 1 0,0-1 0,-1 1 0,1-1 0,-1 0 0,0 1 0,-1-1 0,0 0 0,0 0 0,0 0 0,-1 0 0,0 0 0,0 0 0,-4 6 0,-11 12 0,0-1 0,-1-1 0,-1 0 0,-32 25 0,1 1 0,41-38 0,-3 2 0,1 1 0,1 0 0,0 0 0,1 1 0,0 0 0,-8 16 0,-20 45-1365,13-31-5461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2:12:25.1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349 534 24575,'-5'1'0,"0"-1"0,0 1 0,0 1 0,0-1 0,0 1 0,0 0 0,0 0 0,1 0 0,-1 0 0,1 1 0,-1 0 0,1 0 0,-6 5 0,-9 9 0,-25 30 0,18-19 0,-124 121 0,149-148 0,0 0 0,-1 0 0,1-1 0,0 1 0,0 0 0,0 0 0,1 0 0,-1 1 0,0-1 0,0 0 0,1 0 0,-1 0 0,0 1 0,1-1 0,-1 0 0,1 0 0,0 1 0,-1-1 0,1 0 0,0 1 0,0-1 0,0 2 0,0-2 0,1 0 0,0 0 0,-1 0 0,1-1 0,0 1 0,0 0 0,-1-1 0,1 1 0,0-1 0,0 1 0,0-1 0,0 1 0,0-1 0,0 1 0,0-1 0,0 0 0,0 1 0,0-1 0,0 0 0,0 0 0,2 0 0,6 1 0,-1-1 0,1-1 0,-1 1 0,1-1 0,0-1 0,7-2 0,2-2 0,-1-2 0,0 0 0,22-14 0,-28 15 0,1-1 0,1 2 0,0 0 0,-1 0 0,2 1 0,-1 0 0,1 2 0,15-4 0,20 7 0,-38 0 0,0 1 0,-1-2 0,1 1 0,-1-1 0,18-5 0,-25 5 0,-1 0 0,1 0 0,0 0 0,0-1 0,-1 0 0,1 1 0,-1-1 0,1 0 0,-1 0 0,0 0 0,0 0 0,0-1 0,0 1 0,0-1 0,0 1 0,-1-1 0,1 0 0,-1 1 0,0-1 0,0 0 0,0 0 0,0 0 0,0 0 0,0-3 0,3-23 0,-2 0 0,-1 0 0,-1 0 0,-7-43 0,6 61 0,-2 1 0,0-1 0,0 1 0,-1 0 0,0 0 0,-1 0 0,0 0 0,0 1 0,-1 0 0,0 0 0,-1 0 0,0 1 0,0 0 0,-1 1 0,0-1 0,0 1 0,-19-11 0,24 17 10,0 0 0,0-1 0,0 2-1,0-1 1,0 0 0,-1 1 0,1-1-1,0 1 1,0 0 0,-1 0 0,1 0-1,0 1 1,0-1 0,-1 1 0,1-1-1,0 1 1,0 0 0,0 1 0,0-1-1,0 0 1,0 1 0,-5 3 0,-3 4-285,0 0 0,1 1 0,0 0 0,-10 12 0,-4 5-4228,12-14 4035,1 0 0,1 0-1,-13 21 1,-40 92 7233,36-69-6004,27-56-761,-1 0 0,0 1 0,1-1 0,-1 0 0,0 0 0,1 1 0,0-1 0,-1 0 0,1 1 0,0-1 0,0 0 0,-1 1 0,1-1 0,0 0 0,0 1 0,1-1 0,-1 1 0,0-1 0,0 0 0,1 1 0,-1-1 0,0 0 0,1 0 0,0 1 0,-1-1 0,1 0 0,0 0 0,-1 0 0,1 0 0,0 0 0,0 0 0,0 0 0,0 0 0,0 0 0,0 0 0,0 0 0,0 0 0,1-1 0,-1 1 0,0 0 0,0-1 0,1 1 0,-1-1 0,3 1 0,6 1 0,1 1 0,0-2 0,-1 0 0,19 0 0,-22-1 0,364-3 0,-362 3 0,0-1 0,0 1 0,0-2 0,0 0 0,13-4 0,-20 6 0,0-1 0,0 0 0,0 0 0,0-1 0,0 1 0,0 0 0,0-1 0,-1 1 0,1-1 0,0 1 0,-1-1 0,1 0 0,-1 1 0,0-1 0,0 0 0,1 0 0,-1 0 0,-1 0 0,1 0 0,0-1 0,0 1 0,-1 0 0,1 0 0,-1 0 0,0-1 0,1-3 0,-2-5 0,-1-1 0,0 1 0,0-1 0,-1 1 0,-1 0 0,0 0 0,0 0 0,-1 1 0,-8-13 0,-9-26 0,-58-174 0,53 143 0,17 43 0,-5-16 0,13 50 0,1-1 0,-1 1 0,1 0 0,-1 0 0,0 0 0,0 0 0,0 0 0,-1 0 0,1 0 0,-1 1 0,-4-4 0,6 5 0,-1 0 0,1 1 0,-1-1 0,0 1 0,1-1 0,-1 1 0,1 0 0,-1 0 0,0 0 0,1 0 0,-1 0 0,0 0 0,1 0 0,-1 0 0,0 1 0,1-1 0,-1 0 0,0 1 0,1 0 0,-1-1 0,1 1 0,-1 0 0,1 0 0,0 0 0,-1 0 0,1 0 0,0 0 0,0 0 0,-1 0 0,0 3 0,-7 5 0,1 0 0,-13 21 0,16-23 0,-54 70 0,41-55 0,1 0 0,1 1 0,0 0 0,-21 48 0,8 6 0,18-44 0,-1-1 0,-1-1 0,-2 0 0,-27 41 0,39-67 0,-1-1 0,1 1 0,0 0 0,1 0 0,-1 0 0,1 0 0,0 0 0,0 1 0,-1 9 0,3-13 0,0 0 0,0 0 0,0 0 0,0 0 0,1-1 0,-1 1 0,1 0 0,0 0 0,-1-1 0,1 1 0,0 0 0,0-1 0,0 1 0,0-1 0,0 1 0,0-1 0,0 0 0,1 1 0,-1-1 0,0 0 0,1 0 0,-1 0 0,1 0 0,0 0 0,-1 0 0,1 0 0,0-1 0,-1 1 0,1 0 0,0-1 0,0 1 0,-1-1 0,4 0 0,32 7 0,0-2 0,52 1 0,-35-3 0,0 0 0,-36-4 0,-1 2 0,0 0 0,0 0 0,0 2 0,0 0 0,0 1 0,-1 1 0,0 0 0,18 9 0,-31-13 0,0 1 0,-1 0 0,1 0 0,0-1 0,1 1 0,-1-1 0,0 0 0,0 0 0,5 1 0,-7-3 0,0 1 0,0 0 0,0 0 0,-1-1 0,1 1 0,0 0 0,0-1 0,0 1 0,0-1 0,0 1 0,-1-1 0,1 0 0,0 1 0,0-1 0,-1 0 0,1 1 0,-1-1 0,1 0 0,-1 0 0,1 0 0,-1 0 0,1 1 0,-1-1 0,0 0 0,1 0 0,-1 0 0,0 0 0,0 0 0,1 0 0,-1 0 0,0 0 0,0 0 0,-1-1 0,5-35 0,-2-1 0,-2 1 0,-1 0 0,-2-1 0,-2 1 0,-15-58 0,9 56 0,-1 0 0,-3 2 0,-19-38 0,5 11 0,-62-136 0,79 183 0,11 17 0,1 0 0,0 0 0,-1 0 0,1 0 0,0 0 0,0 0 0,-1 0 0,1 0 0,0 0 0,0 0 0,-1 0 0,1 0 0,0 0 0,-1 0 0,1 0 0,0 1 0,0-1 0,-1 0 0,1 0 0,0 0 0,0 0 0,-1 0 0,1 1 0,0-1 0,0 0 0,0 0 0,-1 0 0,1 1 0,0-1 0,0 0 0,0 0 0,0 1 0,0-1 0,-1 0 0,1 0 0,0 1 0,-9 37 0,9-37 0,-11 53 0,-2-1 0,-2 0 0,-28 62 0,34-96 0,-2 0 0,0-1 0,-1 0 0,-25 30 0,-15 19 0,22-27 0,-14 22 0,41-57 0,0 1 0,0 0 0,0-1 0,1 1 0,0 0 0,0 0 0,1 0 0,-3 13 0,5-17 0,-1 1 0,0-1 0,1 0 0,0 0 0,-1 0 0,1 0 0,0 0 0,0 0 0,0 0 0,0 0 0,0 0 0,1 0 0,-1 0 0,1-1 0,-1 1 0,1-1 0,-1 1 0,1-1 0,0 1 0,0-1 0,2 1 0,50 26 0,-40-22 0,99 41 0,128 35 0,-198-69 0,0-2 0,1-2 0,49 4 0,-91-13 0,-1 0 0,1 0 0,-1 0 0,1 0 0,0 0 0,-1 0 0,1-1 0,-1 1 0,1-1 0,-1 1 0,1-1 0,-1 1 0,1-1 0,-1 0 0,1 0 0,-1 0 0,0 0 0,1 0 0,-1 0 0,0 0 0,2-3 0,-1 1 0,0 0 0,-1 0 0,1-1 0,0 1 0,-1-1 0,0 1 0,0-1 0,0 1 0,0-6 0,1-5 0,-2-1 0,0 0 0,-3-26 0,-1 17 0,-1 0 0,-1 0 0,-1 1 0,-1 0 0,-12-26 0,-65-107 0,21 42 0,61 108 0,-13-25 0,1-2 0,-13-38 0,21 50 0,-1 1 0,-21-39 0,24 50 0,0 0 0,-1 0 0,0 1 0,-1 0 0,0 0 0,0 1 0,-17-14 0,23 20 0,0 1 0,-1-1 0,1 0 0,0 1 0,-1-1 0,1 1 0,0-1 0,-1 1 0,1 0 0,-1-1 0,1 1 0,-1 0 0,1 0 0,0 0 0,-1 0 0,1 0 0,-1 1 0,1-1 0,-1 0 0,1 1 0,0-1 0,-1 1 0,1-1 0,0 1 0,-1 0 0,1-1 0,0 1 0,0 0 0,0 0 0,0 0 0,0 0 0,0 0 0,0 0 0,0 0 0,0 0 0,0 1 0,0-1 0,-1 3 0,-4 6 0,0 1 0,1 0 0,-7 21 0,7-16 0,-30 76 0,-37 87 0,30-106 0,27-47 0,0 0 0,-15 41 0,27-59 0,0 0 0,1 0 0,0 0 0,0 0 0,1 1 0,0-1 0,1 1 0,0-1 0,0 1 0,1-1 0,0 0 0,0 1 0,3 9 0,0-10 0,-1 0 0,1 0 0,0 0 0,1-1 0,0 1 0,0-1 0,1 0 0,0-1 0,0 0 0,0 1 0,1-2 0,0 1 0,0-1 0,0 0 0,1-1 0,-1 0 0,1 0 0,15 5 0,-2-2 0,1 0 0,0-2 0,0 0 0,0-2 0,0 0 0,28-1 0,-46-2 0,-1 0 0,1 0 0,-1 0 0,1-1 0,-1 1 0,1-1 0,-1 0 0,1 0 0,-1 0 0,0-1 0,1 1 0,-1-1 0,0 1 0,0-1 0,0 0 0,0 0 0,4-4 0,-4 2 0,-1 0 0,1 0 0,-1 0 0,0 0 0,0 0 0,0-1 0,0 1 0,-1-1 0,1 1 0,-1-1 0,-1 0 0,2-9 0,1-20 0,-1 0 0,-2-1 0,-1 1 0,-2 0 0,-1-1 0,-2 1 0,-1 1 0,-22-63 0,27 92 0,1 0 0,-1 0 0,-1-1 0,1 2 0,0-1 0,-1 0 0,0 0 0,0 1 0,0-1 0,0 1 0,-1 0 0,1 0 0,-1 0 0,0 1 0,-4-3 0,5 4 0,0 0 0,0 0 0,0 1 0,0-1 0,0 1 0,0 0 0,0 0 0,0 0 0,0 0 0,0 0 0,0 1 0,0-1 0,0 1 0,0 0 0,0 0 0,0 0 0,0 0 0,0 1 0,1-1 0,-1 1 0,1-1 0,-1 1 0,-3 4 0,-23 19 0,2 1 0,-34 42 0,-30 29 0,80-86 0,-1 1 0,2 0 0,-1 0 0,-8 15 0,15-20 0,-1 1 0,2-1 0,-1 1 0,1-1 0,0 1 0,0 0 0,1 0 0,0 0 0,-1 15 0,3-20 0,0 0 0,0 0 0,1 0 0,-1 0 0,1 1 0,0-1 0,0 0 0,0 0 0,0 0 0,0-1 0,1 1 0,-1 0 0,1 0 0,0-1 0,0 1 0,0-1 0,0 1 0,0-1 0,1 0 0,-1 0 0,1 0 0,-1 0 0,1 0 0,0-1 0,-1 1 0,1-1 0,0 0 0,6 2 0,8 2 0,0 0 0,0-1 0,35 2 0,-39-4 0,139 12 0,284-9 0,-433-5 0,0 0 0,0 0 0,0-1 0,0 1 0,0-1 0,0 1 0,-1-1 0,1 0 0,0 0 0,0 0 0,-1 0 0,1-1 0,-1 1 0,1-1 0,-1 1 0,5-5 0,-6 4 0,0 0 0,0-1 0,0 1 0,0 0 0,0-1 0,-1 1 0,1-1 0,-1 1 0,0-1 0,1 1 0,-1-1 0,0 1 0,-1-1 0,1 1 0,0-1 0,-1 1 0,1 0 0,-1-1 0,-1-3 0,-10-29 0,-29-61 0,15 38 0,-49-98-7147,-52-67 8619,114 202-1450,-7-10 3135,4 9-8852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2:12:55.2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24575,'670'33'0,"-524"-13"0,-5 0 0,155 2 0,-189-20 0,187-6 0,-208-7 0,-52 6 0,36-2 0,-20 3-1365,-26-2-5461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2:12:55.6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24575,'0'4'0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2:13:00.1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0 143 24575,'1'-2'0,"0"0"0,0-1 0,0 1 0,0 0 0,1 0 0,-1 0 0,1 0 0,-1 0 0,1 0 0,0 0 0,-1 1 0,1-1 0,0 0 0,0 1 0,0 0 0,1-1 0,-1 1 0,0 0 0,5-1 0,1-3 0,17-8 0,0 1 0,1 2 0,0 0 0,1 2 0,-1 0 0,52-6 0,173-4 0,-229 18 0,1214-9-845,-793 11 913,639-2-505,657 2-460,-862 41 616,-631-13 228,369 93 1,-601-119 44,19 5 426,-1 0-1,1-3 1,1 0-1,-1-2 1,55-1-1,33-7-1782,-97 4-5461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2:13:30.4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24 24575,'4'-4'0,"6"-1"0,8 0 0,5 1 0,4 1 0,0 1 0,-1 1 0,1 1 0,-2 4 0,0 1 0,-2 1 0,-3-2-8191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2:13:31.3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24575,'0'4'0,"0"5"0,4 1 0,5-1 0,5-2 0,4-2 0,3 2 0,3-1 0,0 0 0,-4 2 0,3 0 0,1 2 0,-3 0-8191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2:13:32.8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95 195 24575,'0'8'0,"-1"1"0,-1-1 0,0 0 0,0 1 0,0-1 0,-6 12 0,-7 23 0,-1 22 0,3-17 0,2 1 0,2 1 0,-4 93 0,12-137 0,1-1 0,1 1 0,-1 0 0,1-1 0,0 1 0,0-1 0,0 1 0,1-1 0,4 10 0,-4-12 0,1 0 0,-1 0 0,1 0 0,-1 0 0,1-1 0,0 1 0,0-1 0,0 1 0,1-1 0,-1 0 0,0-1 0,1 1 0,0 0 0,-1-1 0,6 2 0,18 2 0,0 0 0,0-1 0,0-2 0,0-1 0,54-4 0,-12 0 0,-66 4 0,-1-1 0,1 0 0,0 0 0,0 0 0,-1 0 0,1 0 0,0-1 0,-1 1 0,1-1 0,0 0 0,-1 0 0,1 0 0,-1 0 0,1 0 0,-1 0 0,0-1 0,1 1 0,-1-1 0,0 0 0,0 1 0,0-1 0,0 0 0,-1 0 0,1 0 0,0-1 0,-1 1 0,1 0 0,-1-1 0,0 1 0,0-1 0,0 1 0,0-1 0,0 1 0,0-1 0,-1 0 0,0 1 0,1-1 0,-1 0 0,0-3 0,2-48 0,-2-1 0,-2 1 0,-14-79 0,10 87 0,3 26 0,0 0 0,-1 0 0,-1 0 0,-1 1 0,-1 0 0,0 0 0,-1 1 0,-2 0 0,1 0 0,-2 1 0,0 0 0,-2 1 0,-15-17 0,17 21 0,-1 1 0,0 1 0,0 0 0,-1 0 0,0 2 0,-26-14 0,36 20 0,-1 0 0,0 1 0,1-1 0,-1 1 0,0 0 0,0 0 0,0 0 0,0 0 0,0 1 0,0 0 0,0-1 0,-1 1 0,1 1 0,0-1 0,0 1 0,0 0 0,0 0 0,0 0 0,1 0 0,-1 0 0,0 1 0,0 0 0,1 0 0,-1 0 0,1 0 0,0 1 0,-1-1 0,1 1 0,0 0 0,0 0 0,-4 5 0,-3 10-1365,4-2-5461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2:14:01.4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96 24575,'1'2'0,"0"0"0,0-1 0,0 1 0,0 0 0,0-1 0,0 1 0,1-1 0,-1 0 0,0 1 0,1-1 0,-1 0 0,1 0 0,0 0 0,-1 0 0,1 0 0,0 0 0,-1 0 0,3 0 0,0 1 0,17 8 0,1-2 0,0-1 0,0 0 0,1-2 0,25 4 0,-3-1 0,388 54 0,-404-58 0,0 1 0,-1 1 0,35 13 0,-38-11 0,1 0 0,0-2 0,51 5 0,294-9 0,-174-5 0,627 3 0,-784 2 0,-1 2 0,50 11 0,29 3 0,429-7 0,-354-14 0,1385 3 0,-1549-2 0,0-1 0,0-1 0,49-14 0,-44 10 0,0 2 0,0 1 0,0 2 0,43 2 0,58-5 0,31-12 0,62-9 0,-174 18 0,0-3 0,60-21 0,-60 16 0,1 2 0,98-13 0,112 8 0,-118 10 0,66-2 0,-147 8 40,-1-2 0,127-31 0,-129 22-535,1 2 0,129-6 0,-173 19-6331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1:47:31.0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1 360 24575,'36'-24'0,"-30"20"0,0-1 0,0 1 0,0 0 0,1 1 0,0 0 0,8-4 0,13 1 0,1 1 0,0 1 0,0 1 0,57 2 0,-46 1 0,1320 1-430,10 0-315,-1307-1 745,38 0 0,0-3 0,151-26 0,-243 26 74,-1 0 0,1 0 0,-1-1 0,0 0 0,0 0 0,0-1 0,0 0 0,13-12 0,-12 10 28,1-1 0,0 2 0,0-1-1,12-4 1,40-13-102,122-30 0,68 4 0,-230 46 0,247-29 0,-249 30 0,0 1 0,-37 9 0,-528 182 0,336-112 0,149-56 0,-2-4 0,0-2 0,-76 8 0,-192-6 0,-100-22 0,-625 14 0,525 51 0,276-26 0,229-34 0,25 0 0,0 0 0,0 0 0,0-1 0,0 1 0,-1 0 0,1 0 0,0 0 0,0 0 0,0 0 0,0-1 0,0 1 0,0 0 0,0 0 0,0 0 0,0 0 0,0-1 0,0 1 0,0 0 0,0 0 0,0 0 0,0 0 0,0-1 0,0 1 0,0 0 0,0 0 0,0 0 0,0 0 0,0-1 0,0 1 0,0 0 0,0 0 0,0 0 0,0 0 0,0-1 0,0 1 0,0 0 0,0 0 0,1 0 0,-1 0 0,0 0 0,0 0 0,0-1 0,0 1 0,0 0 0,0 0 0,1 0 0,-1 0 0,0 0 0,0 0 0,0 0 0,0 0 0,1 0 0,-1 0 0,0 0 0,41-20 0,73-14 7,154-26-1,123 2-123,-309 47 24,1213-87-980,2 93 1160,-1224 7-87,-71-2 0,-1-1 0,0 1 0,1 0 0,-1 0 0,0 0 0,0 0 0,1 1 0,-1-1 0,0 0 0,0 0 0,1 1 0,-1-1 0,0 1 0,0-1 0,0 1 0,1-1 0,0 2 0,-25 7 0,-209 23 1228,124-20-1273,-362 21 52,-2-28-61,341-5-13,-2477-3 67,5053 5-579,-1212-4 1272,-1207 3-693,-26-1 0,0 0 0,0 0 0,0 0 0,0 0 0,0 0 0,1 0 0,-1 0 0,0 0 0,0 0 0,0 0 0,0 0 0,0 0 0,1 0 0,-1 0 0,0 0 0,0 0 0,0 0 0,0 0 0,0 0 0,1 0 0,-1 0 0,0 0 0,0 0 0,0 0 0,0 0 0,0 0 0,1 0 0,-1 0 0,0 0 0,0 1 0,0-1 0,0 0 0,0 0 0,0 0 0,0 0 0,0 0 0,0 0 0,0 1 0,1-1 0,-1 0 0,0 0 0,0 0 0,0 0 0,0 0 0,0 0 0,0 1 0,0-1 0,0 0 0,0 0 0,0 0 0,0 0 0,0 1 0,0-1 0,0 0 0,0 0 0,0 0 0,0 0 0,-1 0 0,1 1 0,-11 7 0,-20 6 0,-15 0 0,-1-1 0,-86 10 0,-104-3 0,228-19 0,-1220 20-908,1009-21 932,165 0-24,-230-6 0,211-3 0,61 3 0,13 6 0,0 0 0,0 0 0,0 0 0,0-1 0,0 1 0,0 0 0,0 0 0,0 0 0,0 0 0,0-1 0,0 1 0,0 0 0,0 0 0,0 0 0,0-1 0,1 1 0,-1 0 0,0 0 0,0 0 0,0 0 0,0-1 0,0 1 0,0 0 0,0 0 0,1 0 0,-1 0 0,0 0 0,0 0 0,0-1 0,0 1 0,0 0 0,1 0 0,-1 0 0,0 0 0,0 0 0,0 0 0,0 0 0,1 0 0,-1 0 0,0 0 0,0 0 0,1 0 0,15-6 0,1 2 0,-1 0 0,1 1 0,0 1 0,30-1 0,6-1 0,2151-91-382,-1770 97 286,-312 3 77,-116-4 19,-1-1 0,0 1 0,1 0 0,-1 0 0,1 1 0,-1-1 0,9 5 0,-14-5 0,1-1 0,-1 0 0,0 0 0,1 1 0,-1-1 0,0 0 0,0 0 0,1 1 0,-1-1 0,0 0 0,0 1 0,0-1 0,0 0 0,1 1 0,-1-1 0,0 0 0,0 1 0,0-1 0,0 0 0,0 1 0,0-1 0,0 1 0,0-1 0,0 0 0,0 1 0,0-1 0,0 0 0,0 1 0,0-1 0,0 1 0,-1-1 0,1 0 0,0 1 0,0-1 0,0 0 0,0 1 0,-1-1 0,1 0 0,0 0 0,0 1 0,-1-1 0,1 0 0,0 0 0,-1 1 0,1-1 0,0 0 0,-1 0 0,1 0 0,0 1 0,-1-1 0,1 0 0,0 0 0,-1 0 0,1 0 0,-8 4 33,0 0 1,0 0-1,0-1 1,-1 0-1,1-1 1,-1 0-1,-11 1 1,-71 4 526,56-5-339,-719 7-115,503-11-707,172 2 492,-1315-22-1422,18-110 792,1359 129 708,-29-4 15,0-1 0,1-3 1,-50-18-1,91 27 28,1 1 1,0-1-1,-1 1 1,1-1-1,0 0 1,0 0-1,-4-4 1,7 6-6,-1-1 0,1 1 1,0 0-1,0-1 0,-1 1 1,1 0-1,0-1 0,0 1 1,-1 0-1,1-1 0,0 1 1,0-1-1,0 1 0,0 0 1,0-1-1,0 1 0,0-1 1,0 1-1,-1 0 0,2-1 1,-1 1-1,0-1 0,0 1 1,0-1-1,0 1 0,0 0 1,0-1-1,0 1 0,0-1 1,1 1-1,-1 0 0,0-1 1,0 1-1,0 0 0,1-1 1,3-2 65,-1 1 0,1 0 1,0 0-1,0 0 0,0 1 1,0-1-1,0 1 0,0 0 1,0 0-1,7 0 1,103-12 932,208 4 0,-214 9-889,1060 0-117,-444 2 0,-671-3 0,-25 0 0,0 1 0,0 1 0,0 1 0,47 10 0,-74-12 0,0 0 0,-1 0 0,1 1 0,0-1 0,0 0 0,-1 0 0,1 0 0,0 0 0,-1 1 0,1-1 0,0 0 0,-1 0 0,1 1 0,-1-1 0,1 1 0,-1-1 0,1 0 0,0 1 0,-1-1 0,0 1 0,1 0 0,-1-1 0,1 1 0,-1-1 0,0 1 0,1 0 0,0 0 0,-2 0 0,0 0 0,1 0 0,-1 0 0,0 0 0,0 0 0,0 0 0,0 0 0,0-1 0,0 1 0,0 0 0,0-1 0,0 1 0,0-1 0,0 1 0,-2 0 0,-26 11 0,-1-2 0,0 0 0,-37 5 0,-105 11 0,-294 5 19,-6-28-440,293-3-137,-83 1 382,-561-6 160,821 5 16,-59-1 0,-116-16 0,150 7 0,29 6 0,12-1 0,25-1 189,0 2 0,76 2-1,-51 2 206,2114-1-1050,-950 4 247,-1206-3-747,-6 0-4622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2:14:01.7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24575,'0'0'-8191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2:14:11.9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24575,'90'20'0,"202"-15"0,-159-7 0,1177 2-1365,-1270 0-5461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2:14:16.8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0 285 24575,'0'-2'0,"0"0"0,1 0 0,-1 0 0,1 1 0,-1-1 0,1 0 0,0 0 0,0 1 0,0-1 0,0 0 0,0 1 0,0-1 0,0 1 0,0-1 0,0 1 0,1 0 0,-1-1 0,1 1 0,-1 0 0,1 0 0,2-2 0,41-16 0,-39 17 0,29-9 0,1 1 0,70-9 0,81 4 0,-80 8 0,1260-39 0,-731 32 0,-363 6 0,-148-1-1948,124-25 0,58-6-940,653 26 8649,-651 17-4738,909-2-2388,-1198-1-5461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2:14:18.6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24575,'3121'0'0,"-2967"13"0,-5-2 0,1487-12-1365,-1598 1-5461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2:14:32.8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1985 24575,'1'12'0,"0"-1"0,0 0 0,1 0 0,1 0 0,0 0 0,0 0 0,1-1 0,11 20 0,5 5 0,28 37 0,-24-38 0,47 62 0,-38-53 0,51 86 0,1 16 0,-1 24 0,-53-101 0,-16-41 0,28 41 0,4 7 0,-26-35 0,-14-24 0,1 0 0,1 0 0,0-1 0,1 0 0,17 19 0,-25-32 0,0 0 0,1 0 0,-1 0 0,0 0 0,1-1 0,-1 1 0,1-1 0,-1 0 0,1 1 0,0-1 0,-1 0 0,1-1 0,0 1 0,0 0 0,0-1 0,0 0 0,-1 0 0,6 0 0,-3-1 0,0 0 0,-1 0 0,1 0 0,-1-1 0,1 0 0,-1 0 0,0 0 0,0 0 0,0-1 0,6-4 0,5-6 0,-1-1 0,0 0 0,-1-2 0,14-20 0,33-44 0,70-71 0,-87 107 0,3 2 0,95-68 0,1111-789-127,-556 356-493,-434 337 606,-86 68 14,170-173 0,-216 191 762,-42 42-763,-7 9 1,-52 45 0,0-1 0,-2-1 0,27-31 0,70-81-102,-83 96-1161,-25 25-5563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2:14:35.6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1 24575,'0'0'0,"0"0"0,0 0 0,0 0 0,0 1 0,0-1 0,-1 0 0,1 0 0,0 0 0,0 1 0,0-1 0,0 0 0,0 0 0,0 0 0,0 1 0,0-1 0,-1 0 0,1 0 0,0 0 0,0 1 0,0-1 0,0 0 0,0 0 0,0 0 0,0 1 0,0-1 0,0 0 0,1 0 0,-1 1 0,0-1 0,0 0 0,0 0 0,0 0 0,0 1 0,0-1 0,0 0 0,0 0 0,1 0 0,-1 0 0,0 1 0,0-1 0,0 0 0,1 0 0,12 6 0,17-1 0,292 2 0,-212-8 0,548-1-127,1133 4-457,-637 69 584,279 24 0,-843-99 711,-575 3-711,0-1 0,1 0 0,-1-1 0,0-1 0,18-7 0,18-4 0,29-3 40,1 3 0,83-3 0,168 12-1525,-302 6-5341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2:14:36.0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24575,'0'0'-8191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2:02:20.8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26 24575,'0'0'0,"0"-1"0,1 0 0,-1 1 0,0-1 0,0 0 0,1 1 0,-1-1 0,0 0 0,1 1 0,-1-1 0,1 1 0,-1-1 0,1 1 0,-1-1 0,1 1 0,-1-1 0,1 1 0,-1-1 0,1 1 0,-1 0 0,1-1 0,0 1 0,-1 0 0,1 0 0,0-1 0,-1 1 0,2 0 0,24-4 0,-22 3 0,377-6 0,-232 9 0,3577-1 0,-1961-2 0,-1582 14 0,-70-2 0,217 21 0,934-16 0,-791-18 0,441 2 0,-659 11 0,-58-1 0,377-7-101,-394-3-1163,-126 0-5562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2:02:21.2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24575,'0'0'-8191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2:08:21.1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24575,'4'0'0,"5"0"0,5 0 0,4 0 0,3 0 0,2 0 0,1 0 0,1 0 0,-1 0 0,-4 0-8191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1:47:56.1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1382 1704 24575,'-202'1'0,"-238"-2"0,414 0 0,0-1 0,-51-10 0,65 9 0,0-1 0,0 0 0,1 0 0,-1-2 0,1 1 0,0-1 0,0-1 0,-13-10 0,-111-84 0,26 20 0,90 65 0,2 0 0,0-1 0,1-1 0,-24-35 0,16 17 0,-33-70 0,45 77 0,1-2 0,2 1 0,0-1 0,3-1 0,0 1 0,2-1 0,1 0 0,2 0 0,1 0 0,7-51 0,-5 72 0,0 1 0,1-1 0,0 0 0,0 1 0,1-1 0,1 1 0,0 0 0,0 1 0,1-1 0,9-12 0,6-2 0,0 1 0,32-25 0,-25 23 0,33-38 0,-15 11 0,2 3 0,86-70 0,-75 65 0,-45 40 0,0 1 0,0 0 0,2 1 0,28-18 0,-19 18 0,2 0 0,0 2 0,0 1 0,0 1 0,1 1 0,30-3 0,179-8 0,-117 12 0,875-31 0,1 37 0,-450 2 0,3656-2 0,-4171 1 0,-1 2 0,0 0 0,49 14 0,88 34 0,-2 1 0,659 138 0,-757-178 0,-32-7 0,-1 2 0,58 19 0,-83-23 0,0 1 0,0 0 0,-1 0 0,0 1 0,0 0 0,0 1 0,0 0 0,-1 0 0,0 0 0,0 1 0,-1 0 0,0 0 0,0 1 0,8 14 0,18 36 0,-9-15 0,20 46 0,-37-72 0,0 1 0,-1-1 0,-1 1 0,0 0 0,-1 0 0,0 24 0,-7 229 0,3-262 0,0-1 0,0 1 0,-1-1 0,-1 1 0,1-1 0,-1 0 0,-1 0 0,1 0 0,-1-1 0,-1 1 0,1-1 0,-1 0 0,-1 0 0,1-1 0,-1 1 0,0-1 0,-1-1 0,1 1 0,-1-1 0,0 0 0,-1 0 0,-14 6 0,-12 4 0,-1-1 0,0-2 0,-73 15 0,77-20 0,-58 14 0,18-2 0,-1-4 0,0-2 0,-75 2 0,71-14 0,23-1 0,-1 2 0,-64 11 0,-285 28 0,309-34 0,-208 9 0,-324 32 0,333-33 0,129-11 0,-853 10-6006,746-15 5228,-155 24 4657,77-1-974,-60-21-2905,-25 0 0,-2 22 0,261-15 0,-365 8 0,-535-17 0,1055 2 0,1 2 0,-1 0 0,1 2 0,0 0 0,0 0 0,-22 12 0,-35 9 0,-112 18-1365,165-40-5461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2:08:22.4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24575,'0'4'0,"0"5"0,0 9 0,0 6 0,0 2 0,0 1 0,0 0 0,0-1 0,0 0 0,0-2 0,0 0 0,0-1 0,0 1 0,0-1 0,0 0 0,0-4-8191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2:10:40.9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49 24575,'1'-1'0,"-1"1"0,0-1 0,0 0 0,1 1 0,-1-1 0,0 0 0,1 0 0,-1 1 0,1-1 0,-1 1 0,1-1 0,-1 0 0,1 1 0,-1-1 0,1 1 0,-1-1 0,1 1 0,0 0 0,-1-1 0,1 1 0,0-1 0,-1 1 0,1 0 0,1-1 0,22-6 0,-18 6 0,34-7 0,0 1 0,59-2 0,88 7 0,-100 3 0,7-2-244,269 8-3481,-306-2 3162,1 3 0,-1 2 0,0 2 0,68 26 0,-112-33 937,-1 0-1,0 1 0,0 1 1,0 0-1,-1 0 0,0 1 1,-1 1-1,1 0 0,10 12 1,-9-5-94,1 0 1,-2 0 0,0 1 0,-1 0 0,11 26 0,-6-6-7107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2:10:42.1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0 490 24575,'0'-4'0,"1"0"0,0 0 0,0 0 0,0 0 0,0 0 0,1 1 0,-1-1 0,1 0 0,0 1 0,0-1 0,0 1 0,1 0 0,-1 0 0,1-1 0,6-4 0,5-5 0,1 1 0,17-10 0,-20 13 0,-2 3 0,-1 0 0,1 0 0,0 1 0,0 1 0,0 0 0,1 0 0,-1 1 0,1 0 0,0 1 0,0 0 0,0 0 0,18 1 0,-26 1 0,1 0 0,-1 0 0,1-1 0,-1 1 0,1-1 0,-1 0 0,1 0 0,-1 0 0,0 0 0,1-1 0,-1 1 0,0-1 0,0 0 0,0 0 0,0 0 0,4-5 0,-3 3 0,-1 0 0,0 0 0,0-1 0,0 1 0,-1-1 0,1 0 0,-1 0 0,0 0 0,-1 0 0,2-7 0,1-12 0,-1 1 0,-2-1 0,0 0 0,-4-28 0,2 29 0,-1-27-1365,2 30-5461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2:12:31.1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54 24575,'-1'1'0,"-1"1"0,1-1 0,0 1 0,0-1 0,0 1 0,0-1 0,1 1 0,-1 0 0,0-1 0,1 1 0,-1 0 0,1-1 0,-1 1 0,1 0 0,0 0 0,0 0 0,0-1 0,0 1 0,0 0 0,0 0 0,0 0 0,1-1 0,-1 1 0,0 0 0,1 0 0,0-1 0,-1 1 0,1 0 0,0-1 0,0 1 0,1 1 0,0 0 0,0 0 0,1 0 0,-1 0 0,1-1 0,-1 1 0,1-1 0,0 1 0,0-1 0,0 0 0,0 0 0,0 0 0,1-1 0,-1 1 0,6 1 0,18 1 0,0-1 0,1-1 0,-1-1 0,46-5 0,6 1 0,739 3 0,-797 1 0,-1 1 0,28 6 0,-27-4 0,40 3 0,-54-7 0,1 0 0,0-1 0,-1 0 0,1 0 0,-1 0 0,1-1 0,-1 0 0,0-1 0,8-3 0,18-9 0,0 2 0,62-17 0,-10 4 0,-60 17 0,1 1 0,0 1 0,0 1 0,41-3 0,-54 8-97,12 1-157,-1-2 1,0-1-1,0 0 1,31-10-1,-34 6-6572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2:12:32.8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1 593 24575,'2'1'0,"0"0"0,0 1 0,0-1 0,0 0 0,0 1 0,0 0 0,0-1 0,-1 1 0,1 0 0,-1 0 0,1 0 0,-1 0 0,0 0 0,0 0 0,0 0 0,1 4 0,1-1 0,12 21 0,35 56 0,-29-46 0,-1 1 0,-1 0 0,16 49 0,-10-25 0,4 3 0,21 57 0,-49-118 0,-1-1 0,1 1 0,0-1 0,0 0 0,0 1 0,1-1 0,-1 0 0,0 1 0,1-1 0,0 0 0,-1 0 0,1 0 0,0-1 0,0 1 0,0 0 0,4 1 0,-5-2 0,1-1 0,0 1 0,0-1 0,0 0 0,0 0 0,0 0 0,0 0 0,0 0 0,0 0 0,0 0 0,0-1 0,-1 1 0,1-1 0,0 1 0,0-1 0,0 0 0,-1 0 0,1 0 0,0 0 0,-1 0 0,1 0 0,-1 0 0,1 0 0,1-2 0,47-43 0,-2-1 0,47-63 0,-44 50 0,699-725 0,-734 769-227,-2-1-1,0 0 1,-1-1-1,-1-1 1,15-28-1,-14 22-6598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2:14:48.1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24575,'54'639'0,"-25"-403"0,40 553 0,-57 9 0,-11-771 0,1 0 0,5 32 0,2 14 0,-7-39-1365,-1-9-5461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2:14:49.6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24575,'0'3'0,"1"0"0,-1 0 0,1 0 0,0 0 0,0 0 0,1 0 0,-1 0 0,1 0 0,-1-1 0,1 1 0,0-1 0,0 1 0,0-1 0,0 0 0,0 1 0,1-1 0,-1 0 0,1 0 0,3 2 0,5 3 0,0-1 0,1 0 0,16 6 0,-2-4 0,0-1 0,0-1 0,1-2 0,-1 0 0,1-2 0,32-1 0,-27 0 0,1026 3-1111,-592-8 1021,1467 54-1911,-20 131 2157,-1543-123-156,-198-17 905,-162-40-472,-1 0-1,0-1 1,0 0 0,18-3-1,9 0-454,533 36 22,-349-14 0,-61-6 0,755 39 0,-105-52 0,-306-2 0,-443 6 0,-1 2 0,0 3 0,99 29 0,29 4 0,219 3 0,-399-45 0,0 1 0,1 0 0,-1 0 0,0 0 0,1 1 0,-1 0 0,0 1 0,0 0 0,7 3 0,-11-3 0,0-1 0,0 1 0,0 0 0,0 0 0,0 0 0,-1 0 0,1 0 0,-1 1 0,0-1 0,0 1 0,0 0 0,0-1 0,-1 1 0,1 0 0,-1 0 0,0 0 0,1 6 0,6 49 0,0 117 0,-7-105 0,5 801 0,-8-535 0,2-330-78,1 2-29,0-1 0,-1 0-1,-1 1 1,0-1 0,0 0 0,0 0-1,-1 1 1,0-1 0,-1 0 0,1 0-1,-8 13 1,-11 5-6719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2:14:51.8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1 531 24575,'0'3'0,"0"0"0,1-1 0,-1 1 0,1 0 0,0-1 0,0 1 0,0 0 0,0-1 0,0 1 0,1-1 0,-1 0 0,1 1 0,0-1 0,-1 0 0,1 0 0,0 0 0,0 0 0,0 0 0,1-1 0,-1 1 0,0-1 0,1 1 0,-1-1 0,1 0 0,-1 0 0,1 0 0,-1 0 0,1 0 0,4 0 0,11 3 0,-1-1 0,1-1 0,26 0 0,-30-1 0,700 52 0,-9-1 0,-561-46 0,742 41 0,0 28 0,-370-50 0,4-26 0,-215-1 0,4609 2 0,-4893-1 0,0-1 0,0-1 0,0-1 0,27-9 0,-2 1 0,92-14 0,227-13 0,-264 31 0,-36 6 0,-49 2 0,1 0 0,0-1 0,-1 0 0,1-1 0,0-1 0,-1-1 0,0 0 0,16-7 0,-27 8 0,0-1 0,-1 1 0,1-1 0,-1 0 0,0 0 0,0 0 0,0 0 0,-1-1 0,1 1 0,-1-1 0,0 0 0,-1 0 0,1 0 0,-1 0 0,0-1 0,0 1 0,-1-1 0,2-7 0,1-12 0,-1 0 0,0-47 0,-3 63 0,-4-461-1365,4 445-5461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2:21:43.3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49 24575,'1'-2'0,"-1"1"0,1-1 0,0 1 0,0 0 0,0-1 0,-1 1 0,1 0 0,0-1 0,1 1 0,-1 0 0,0 0 0,0 0 0,0 0 0,1 0 0,-1 0 0,1 0 0,2-1 0,27-13 0,-23 13 0,0-1 0,0 1 0,0 1 0,0 0 0,0 0 0,0 0 0,1 1 0,-1 0 0,0 1 0,14 2 0,-18-2 0,1 1 0,-1-1 0,0 1 0,0-1 0,0 1 0,0 1 0,0-1 0,0 0 0,-1 1 0,1 0 0,-1 0 0,0 0 0,0 0 0,0 0 0,0 1 0,0 0 0,-1-1 0,1 1 0,-1 0 0,0 0 0,1 4 0,8 26 0,-1 1 0,5 44 0,0-5 0,-5-7 0,-2 0 0,-3 0 0,-5 99 0,-1-82 0,1-69 0,-1-1 0,-1 1 0,0-1 0,0 0 0,-2 0 0,0 0 0,0 0 0,-10 19 0,2-11 0,-1-1 0,0-1 0,-2 0 0,-18 21 0,-104 100 0,123-126 0,12-15 0,1 1 0,0 0 0,0 0 0,0 0 0,0 1 0,0-1 0,0 0 0,0 0 0,0 0 0,1 1 0,-1-1 0,0 0 0,1 1 0,-1-1 0,1 0 0,0 1 0,-1-1 0,1 1 0,0-1 0,0 3 0,0-3 0,1-1 0,-1 1 0,1 0 0,-1 0 0,1 0 0,-1 0 0,1 0 0,0-1 0,0 1 0,-1 0 0,1-1 0,0 1 0,0-1 0,0 1 0,0-1 0,0 1 0,0-1 0,-1 1 0,1-1 0,0 0 0,2 1 0,8 1 0,1 0 0,-1-1 0,23 0 0,-29-1 0,398-3-1365,-372 3-5461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2:21:58.0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564 77 24575,'-20'-23'0,"18"19"0,-1 1 0,1 0 0,-1-1 0,0 1 0,0 0 0,-1 1 0,1-1 0,0 0 0,-1 1 0,0 0 0,0 0 0,-7-3 0,-3 1 0,0 0 0,-1 2 0,0 0 0,1 0 0,-20 1 0,-74 7 0,101-5 0,-1 0 0,0 0 0,0 1 0,0 0 0,0 1 0,0 0 0,1 0 0,0 0 0,-1 1 0,1 0 0,0 1 0,-8 6 0,-6 8 0,-37 40 0,40-40 0,10-9 0,0 1 0,0 0 0,1 0 0,0 1 0,1 0 0,0 1 0,1-1 0,1 1 0,0 0 0,0 0 0,1 0 0,-1 18 0,0 20 0,5 100 0,2-71 0,-4-23 0,0-18 0,7 73 0,-5-102 0,0 0 0,1-1 0,1 1 0,0-1 0,0 0 0,0 1 0,2-1 0,-1-1 0,1 1 0,0-1 0,0 0 0,12 13 0,-13-18 0,-1 0 0,1 0 0,0 0 0,1-1 0,-1 1 0,0-1 0,1 0 0,0 0 0,-1 0 0,1-1 0,0 0 0,0 0 0,0 0 0,0 0 0,0-1 0,0 0 0,0 0 0,0 0 0,-1-1 0,1 1 0,0-1 0,0 0 0,6-3 0,2 0 0,0-1 0,0-1 0,-1 0 0,1 0 0,-1-1 0,-1-1 0,12-9 0,-5 0 0,0 0 0,-2-1 0,0-1 0,-1 0 0,-1-1 0,-1 0 0,19-41 0,-28 50 0,-1 0 0,0 0 0,-1 0 0,0-1 0,0 1 0,-1-1 0,-1-20 0,-1 20 0,2 0 0,-1 0 0,1 0 0,1 0 0,0 0 0,1 0 0,4-12 0,2 0 0,-2 0 0,0-1 0,5-45 0,4-20 0,-10 72 0,1 0 0,1 1 0,14-26 0,-5 9 0,-17 34 0,0 0 0,0 0 0,0-1 0,0 1 0,1 0 0,-1-1 0,0 1 0,0 0 0,0 0 0,0-1 0,0 1 0,0 0 0,0-1 0,1 1 0,-1 0 0,0 0 0,0 0 0,0-1 0,1 1 0,-1 0 0,0 0 0,0 0 0,1-1 0,-1 1 0,0 0 0,0 0 0,1 0 0,-1 0 0,0 0 0,0-1 0,1 1 0,-1 0 0,0 0 0,1 0 0,-1 0 0,0 0 0,1 0 0,2 13 0,-2 31 0,-1-38 0,1 70 0,4 0 0,15 82 0,-12-127 17,0 0-1,2-1 1,21 44 0,1 5-1449,-23-54-5394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1:47:59.9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2053 24575,'2'-2'0,"0"-1"0,0 1 0,0-1 0,-1 1 0,1-1 0,-1 0 0,0 0 0,0 0 0,0 0 0,0 0 0,0-5 0,4-40 0,-5 35 0,3-36 0,3 0 0,21-93 0,103-274-6784,-124 394 7799,-1 0-1,0 0 0,-2-1 1,1-31-1,2-16 698,14-15-1712,-15 66 0,0-1 0,0 0 0,1-35 0,-7-33 0,2-33 0,0 108 0,2 0 0,-1 1 0,2-1 0,0 1 0,0 0 0,7-12 0,40-69 0,-35 65 0,1-3 0,-2 4 0,1 1 0,1 0 0,23-26 0,23-31 0,-47 59 0,0 1 0,2 1 0,22-20 0,-25 27 0,-9 9 0,1-1 0,-1 1 0,1 0 0,1 1 0,-1 0 0,1 0 0,0 0 0,0 1 0,0 0 0,15-4 0,21-1 0,-1 2 0,1 2 0,0 2 0,66 4 0,-60-1 0,-23 2 0,1 0 0,-1 2 0,0 2 0,0 0 0,0 1 0,-1 2 0,0 1 0,-1 1 0,0 1 0,-1 1 0,0 1 0,38 31 0,-53-37 0,-1 1 0,0 1 0,-1 0 0,0 0 0,0 0 0,-1 1 0,-1 0 0,8 21 0,15 26 0,24 24 0,-29-48 0,-2 2 0,22 47 0,12 41 0,-16-40 0,47 154 0,-28 8 0,-49-213 0,1 0 0,17 37 0,-16-46 0,-2 1 0,0 0 0,-2 1 0,8 46 0,-11-49 27,1 0-1,0 0 1,2-1-1,18 41 1,-13-35-776,15 55 0,-22-58-6077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2:21:33.7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716 0 24575,'-1'3'0,"0"1"0,0-1 0,-1 0 0,1 0 0,-1 0 0,0 0 0,0 0 0,0-1 0,0 1 0,-1-1 0,1 1 0,-4 1 0,0 3 0,-74 78 0,-126 149 0,141-148 0,-101 180 0,140-215 0,2 1 0,3 1 0,2 1 0,2 1 0,-14 79 0,18-38 0,4 2 0,4-1 0,4 0 0,5 1 0,4-1 0,4 0 0,4-1 0,5-1 0,3 0 0,5-2 0,80 175 0,-102-255-97,4 10 212,19 30-1,-26-48-263,0 1-1,0-1 0,0 0 0,1 0 1,0 0-1,0 0 0,0-1 0,1 0 1,11 6-1,10-1-6676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2:21:34.5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95 24575,'0'-2'0,"1"0"0,-1 0 0,1-1 0,0 1 0,0 0 0,0 0 0,0 0 0,0 0 0,0 1 0,0-1 0,1 0 0,-1 0 0,0 1 0,1-1 0,0 1 0,1-2 0,31-21 0,-23 18 0,1 1 0,0 0 0,-1 0 0,1 1 0,1 1 0,-1 0 0,0 1 0,1 0 0,0 1 0,-1 0 0,1 1 0,0 0 0,15 3 0,-17-1 0,-1 1 0,0-1 0,1 2 0,-1-1 0,-1 2 0,1-1 0,0 1 0,-1 0 0,0 1 0,-1 0 0,1 1 0,-1 0 0,0 0 0,-1 1 0,13 15 0,-8-6-105,-1 0 0,-1 0 0,0 1 0,-2 1 0,0-1 0,-1 1 0,0 0 0,-2 1 0,-1 0 0,0 0 0,-1 0 0,0 33 0,-3-22-6721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2:21:35.0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391 0 24575,'-4'8'0,"-5"6"0,-13 10 0,-3 3 0,-9 6 0,1 1 0,-1-1 0,-7-2 0,-1-3 0,-1 2 0,3 0 0,5-1 0,7-6-8191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2:21:35.4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24575,'4'0'0,"5"0"0,9 0 0,10 0 0,3 0 0,9 0 0,17 0 0,23 0 0,25 8 0,23 10 0,-6 3 0,-24-3-8191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2:21:35.9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 1 24575,'0'4'0,"0"9"0,0 18 0,0 20 0,0 21 0,0 6 0,0-2 0,0-2 0,0 6 0,0 9 0,-4 9 0,-1 13 0,0-2 0,1-15 0,1-28 0,1-36 0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2:21:36.4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173 1 24575,'37'103'0,"-15"-47"0,-3 1 0,20 103 0,-13 161 0,-24 3 0,-2-209 0,0-58 0,-5 217 0,0-207 0,-2-1 0,-17 69 0,19-115 0,0-1 0,-1 0 0,-1-1 0,-16 33 0,17-42 0,1-1 0,-1 0 0,-1 0 0,1 0 0,-1-1 0,0 0 0,-1 0 0,0-1 0,0 0 0,0-1 0,-11 6 0,11-7-95,-3 2 152,0 0 0,0-1-1,-13 3 1,22-7-132,-1 0 0,0 0 1,1-1-1,-1 1 0,0-1 0,0 0 0,0 0 0,1 0 0,-1 0 1,0 0-1,0-1 0,0 1 0,1-1 0,-1 0 0,0 0 0,1 0 1,-1 0-1,1 0 0,-3-2 0,-9-9-6751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2:21:37.5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 24575,'24'0'0,"-14"-1"0,-1 1 0,0 0 0,1 0 0,-1 1 0,0 0 0,14 4 0,-21-4 0,1 1 0,-1-1 0,1 0 0,-1 1 0,0-1 0,1 1 0,-1 0 0,0 0 0,0 0 0,0 0 0,0 0 0,-1 0 0,1 0 0,-1 1 0,1-1 0,-1 1 0,0-1 0,0 1 0,0-1 0,0 1 0,0 0 0,-1 0 0,1-1 0,-1 1 0,0 0 0,1 4 0,-1 5 0,1 0 0,-2 0 0,0 0 0,0 0 0,-1 0 0,0 0 0,-1 0 0,-5 12 0,1-7 0,-1-1 0,-1 1 0,0-1 0,-19 23 0,15-22 0,-19 30 0,31-47 0,1 1 0,-1-1 0,1 1 0,0 0 0,-1-1 0,1 1 0,0-1 0,0 1 0,0 0 0,-1-1 0,1 1 0,0 0 0,0-1 0,0 1 0,0-1 0,0 1 0,0 0 0,0-1 0,0 1 0,0 0 0,0-1 0,1 1 0,-1 0 0,0-1 0,0 1 0,1-1 0,-1 1 0,0 0 0,1-1 0,-1 1 0,0-1 0,1 1 0,1 0 0,0 0 0,-1 0 0,1-1 0,-1 1 0,1-1 0,0 0 0,-1 1 0,1-1 0,0 0 0,-1 0 0,1 0 0,2 0 0,51-10 0,-53 9 0,55-10 81,14-4-1527,-55 9-5380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2:21:38.2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24575,'12'0'0,"7"0"0,14 0 0,16 0 0,19 0 0,23 0 0,23 0 0,28 0 0,21 0 0,11 0 0,4 0 0,-29 0-8191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2:21:40.0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65 1 24575,'-18'49'0,"13"-6"0,1 1 0,6 84 0,0-44 0,-2 385 0,-2-436 0,-8 51 0,5-49 0,-2 47 0,6-14-682,-11 81-1,8-121-6143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2:21:52.4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71 1 24575,'-3'69'0,"-18"102"0,3-38 0,-5 117 0,17-124-1365,7-106-5461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1:48:01.6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24575,'4'0'0,"5"0"0,2 4 0,1 5 0,1-3 0,-4-6 0,2-7 0,-2-3-8191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2:21:53.8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24575,'6'5'0,"0"0"0,0 0 0,1-1 0,-1 0 0,1 0 0,0 0 0,0-1 0,1 0 0,-1 0 0,1-1 0,0 0 0,-1-1 0,11 2 0,12-1 0,1-1 0,35-3 0,-10-1 0,-54 3 0,248 4 0,-189 0 0,1 3 0,65 16 0,33 16-68,285 64-1229,-412-97-5529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2:22:34.7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1 24575,'0'70'0,"-1"50"0,25 215 0,-12-256 0,28 139 0,39 71 0,-55-184 0,24 87 0,6 10 0,-42-160 0,2 0 0,28 57 0,13 37 0,-48-110 0,-1 1 0,3 44 0,1 2 0,5-4 0,3 0 0,31 74 0,2 7 0,-24-68 0,41 89 0,-52-140 0,-2 0 0,-1 1 0,-2 1 0,-1 0 0,11 67 0,-14-62 0,2 0 0,1 0 0,19 41 0,13 51 0,-14-38 0,3-1 0,63 125 0,-67-149 0,20 77 0,-5-13 0,57 217 0,-84-288 0,-6-33 0,1 1 0,1-2 0,28 49 0,-10-22 0,35 85 0,-34-69 0,46 76 0,-23-53 0,-37-59 0,2-2 0,1 0 0,2-1 0,44 50 0,-52-67 0,406 366 0,-321-311 0,2-5 0,135 63 0,189 59 90,16-25-1041,-401-146 682,255 88-4450,148 41 3259,300 55 1954,-674-183-1479,122 30 8156,-108-25-6542,-41-10-629,70 21 0,-1 4-1365,-82-29-5461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2:22:44.6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24575,'0'1030'0,"0"-1021"0,-1 1 0,1 1 0,1-1 0,0 0 0,3 13 0,-4-22 0,0 0 0,0 0 0,0 1 0,1-1 0,-1 0 0,0 0 0,1 0 0,-1 0 0,1 0 0,0 0 0,-1 0 0,1 0 0,0 0 0,-1 0 0,1 0 0,0-1 0,0 1 0,0 0 0,0 0 0,0-1 0,0 1 0,0-1 0,0 1 0,0-1 0,0 1 0,0-1 0,0 1 0,0-1 0,0 0 0,0 0 0,1 0 0,-1 1 0,0-1 0,0 0 0,0 0 0,0-1 0,1 1 0,-1 0 0,0 0 0,0-1 0,0 1 0,0 0 0,0-1 0,0 1 0,2-2 0,12-6-53,-1 0 1,0-1-1,0-1 0,12-12 0,-8 7-1048,-1 3-5725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2:22:45.5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3 100 24575,'-1'42'0,"0"-27"0,0 0 0,1 1 0,1-1 0,1 0 0,3 17 0,-5-30 0,1 0 0,-1 0 0,1 0 0,0 0 0,-1 0 0,1 0 0,0-1 0,0 1 0,0 0 0,0-1 0,1 1 0,-1 0 0,0-1 0,1 0 0,-1 1 0,1-1 0,-1 0 0,1 0 0,0 1 0,-1-1 0,4 1 0,-2-2 0,0 1 0,-1-1 0,1 0 0,0 0 0,-1 0 0,1 0 0,0 0 0,-1-1 0,1 1 0,-1-1 0,1 0 0,-1 0 0,1 0 0,3-2 0,8-5 0,0 0 0,-1-2 0,0 0 0,15-14 0,-21 17 0,15-12 0,0-1 0,-2-2 0,0 1 0,-1-2 0,16-27 0,-34 49 0,0-1 0,0 1 0,-1-1 0,1 1 0,0-1 0,-1 1 0,1-1 0,-1 1 0,1-1 0,-1 1 0,0-1 0,0 0 0,0 1 0,0-1 0,0 0 0,0 1 0,0-1 0,0 1 0,0-1 0,-2-3 0,1 4 0,0 0 0,0 0 0,0-1 0,0 1 0,0 0 0,0 0 0,-1 0 0,1 0 0,0 0 0,-1 0 0,1 1 0,-1-1 0,1 0 0,-1 1 0,1-1 0,-1 1 0,-1-1 0,-10-1 0,1 1 0,-1 0 0,1 1 0,-18 2 0,17-2 0,-36 2-1365,28-1-5461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2:22:47.2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240 1 24575,'-19'0'0,"-1"0"0,0 1 0,1 1 0,-1 1 0,-23 7 0,38-9 0,0 1 0,-1 1 0,1-1 0,0 1 0,0-1 0,1 1 0,-1 1 0,1-1 0,-1 1 0,1 0 0,0 0 0,0 0 0,1 0 0,-1 1 0,1-1 0,0 1 0,0 0 0,1 0 0,-1 0 0,1 0 0,0 1 0,-2 10 0,0 10 0,1 0 0,2 0 0,0 1 0,2-1 0,4 32 0,-4-51 0,0 1 0,0-1 0,1 0 0,0 0 0,5 13 0,-6-18 0,0-1 0,-1 1 0,1 0 0,0-1 0,0 0 0,0 1 0,0-1 0,1 0 0,-1 1 0,0-1 0,1 0 0,-1 0 0,0 0 0,1 0 0,-1 0 0,1 0 0,0-1 0,-1 1 0,1 0 0,0-1 0,-1 1 0,1-1 0,0 0 0,-1 0 0,1 1 0,0-1 0,0 0 0,-1-1 0,1 1 0,2 0 0,4-2 0,0-1 0,0 0 0,-1 0 0,1 0 0,-1-1 0,0 0 0,0-1 0,0 0 0,-1 0 0,1 0 0,7-9 0,-3 3 0,-1-1 0,0 0 0,-1 0 0,0-1 0,8-18 0,-13 23 0,-1 0 0,0 0 0,0 0 0,-1 0 0,0-1 0,1-14 0,-8 252 0,3-33 0,1-186 11,0 0-1,-1 0 1,-1-1-1,1 1 1,-2-1-1,1 1 1,-1-1 0,-7 10-1,-46 68-862,46-72 244,-4 4-6218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2:22:48.6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193 48 24575,'0'-2'0,"0"0"0,-1 0 0,1-1 0,-1 1 0,0 0 0,0 0 0,0 0 0,0 0 0,0 0 0,0 0 0,0 0 0,-1 0 0,1 1 0,-1-1 0,1 0 0,-1 1 0,0-1 0,1 1 0,-1-1 0,0 1 0,0 0 0,0 0 0,0 0 0,0 0 0,-1 0 0,1 1 0,0-1 0,0 0 0,0 1 0,-1 0 0,1 0 0,-4-1 0,1 1 0,0-1 0,0 1 0,0 0 0,0 0 0,1 1 0,-1-1 0,0 1 0,0 0 0,0 0 0,1 1 0,-1 0 0,1-1 0,-1 1 0,-7 6 0,6-2 0,0 0 0,1 1 0,0-1 0,1 1 0,-1 1 0,1-1 0,1 0 0,-1 1 0,1 0 0,1 0 0,-1 0 0,1 0 0,1 0 0,-2 14 0,1 3 0,1 0 0,1 1 0,5 38 0,-5-62 0,0 1 0,0-1 0,0 0 0,1 0 0,-1 0 0,1 0 0,0 0 0,0 0 0,0 0 0,0 0 0,0 0 0,0 0 0,0-1 0,0 1 0,1 0 0,-1-1 0,1 1 0,-1-1 0,1 1 0,0-1 0,2 2 0,-1-2 0,0 0 0,0 0 0,0 0 0,0-1 0,-1 1 0,1-1 0,0 0 0,0 0 0,0 0 0,0 0 0,0 0 0,0-1 0,5-1 0,1 0 0,-1-1 0,1 0 0,-1-1 0,0 0 0,-1 0 0,1-1 0,-1 0 0,1 0 0,9-10 0,-7 2 0,-1 0 0,-1-1 0,0-1 0,-1 1 0,0-1 0,-1-1 0,4-15 0,-7 21 0,-3 10 0,0 0 0,0-1 0,0 1 0,0 0 0,0-1 0,1 1 0,-1 0 0,0-1 0,0 1 0,0-1 0,0 1 0,0 0 0,1-1 0,-1 1 0,0 0 0,0 0 0,1-1 0,-1 1 0,0 0 0,0 0 0,1-1 0,-1 1 0,0 0 0,1 0 0,-1 0 0,0-1 0,1 1 0,-1 0 0,0 0 0,1 0 0,-1 0 0,1 0 0,-1 0 0,0 0 0,1 0 0,-1 0 0,0 0 0,2 0 0,10 13 0,7 28 0,-3 5 0,10 56 0,7 18 0,-21-85-1365,-3-7-5461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2:22:49.2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49 0 24575,'-4'0'0,"-2"4"0,-3 10 0,0 5 0,1 4 0,3 7 0,1 9 0,2 6 0,1 0 0,0-5 0,2-4 0,-1-9-8191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2:22:49.8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33 24575,'8'0'0,"7"0"0,4-4 0,8-1 0,10 0 0,3 1 0,7 1 0,4 1 0,4 1 0,1 1 0,-1 0 0,-6 0 0,-3 0 0,-6 0 0,-5-3 0,-10-2-8191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2:22:52.0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303 66 24575,'-1'-1'0,"-1"0"0,0 0 0,1 0 0,-1 0 0,1 0 0,0 0 0,-1-1 0,1 1 0,0 0 0,0-1 0,0 1 0,0-1 0,0 1 0,0-1 0,0 0 0,1 1 0,-1-1 0,0-3 0,-14-20 0,12 23 0,0 1 0,0-1 0,-1 1 0,1 0 0,0 0 0,0 0 0,0 0 0,-1 1 0,1-1 0,0 1 0,-1 0 0,1 0 0,-1 0 0,1 0 0,0 1 0,-1-1 0,1 1 0,0 0 0,0 0 0,-1 0 0,1 0 0,0 1 0,0-1 0,-3 3 0,-10 5 0,0 1 0,-28 23 0,41-31 0,-6 6 0,-1 0 0,1 1 0,0 0 0,1 1 0,0-1 0,1 2 0,0-1 0,0 1 0,-8 20 0,12-25 0,1 1 0,0-1 0,0 1 0,1 0 0,0-1 0,0 1 0,0 0 0,1 0 0,0 0 0,0-1 0,1 1 0,0 0 0,0 0 0,1-1 0,-1 1 0,2-1 0,-1 1 0,1-1 0,4 9 0,-4-10 0,0 0 0,0-1 0,0 1 0,1-1 0,0 0 0,-1 0 0,1 0 0,1 0 0,-1-1 0,0 1 0,1-1 0,0-1 0,0 1 0,0 0 0,5 1 0,1-1 0,1-1 0,-1 0 0,1-1 0,-1 0 0,1 0 0,13-2 0,21 1 0,-25 0 0,0 0 0,32-5 0,-51 5 0,1-1 0,0 0 0,-1 0 0,1 0 0,-1 0 0,0 0 0,1-1 0,-1 1 0,0-1 0,0 0 0,0 1 0,0-1 0,0 0 0,0 0 0,-1 0 0,1 0 0,-1-1 0,1 1 0,-1 0 0,0-1 0,0 1 0,0-1 0,0 1 0,0-1 0,-1 1 0,1-1 0,0-3 0,1-10 0,-1-1 0,-1 1 0,-1-26 0,-1 2 0,7-9 0,-4 46 0,-1-1 0,1 1 0,0 0 0,0 0 0,0 0 0,0 0 0,0 0 0,1 0 0,-1 0 0,1 1 0,0-1 0,0 0 0,2-2 0,-3 5 0,0-1 0,0 1 0,0 0 0,0-1 0,0 1 0,0 0 0,0 0 0,0-1 0,0 1 0,0 0 0,0 0 0,0 0 0,1 0 0,-1 1 0,0-1 0,0 0 0,0 0 0,0 1 0,0-1 0,0 0 0,0 1 0,0-1 0,-1 1 0,1-1 0,0 1 0,0 0 0,0-1 0,0 1 0,-1 0 0,1 0 0,0-1 0,0 3 0,23 28 0,-11-7 36,-2 1 0,12 35 0,-15-37-404,2 1 0,0-1-1,15 25 1,-12-28-6458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2:22:52.4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6T09:44:37.6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24575,'0'6346'-5313,"0"-3185"9261,0-3128-10774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1:48:03.6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24575,'14'33'0,"-14"-12"0,0-19 0,0 0 0,0 0 0,0 0 0,0 0 0,0-1 0,0 1 0,1 0 0,-1 0 0,1 0 0,-1 0 0,2 3 0,8-3 0,10-12 0,-8 1 0,1-1 0,17-19 0,-30 29 2,0 0 1,0 0-1,0 0 0,-1 0 0,1 0 0,0 0 0,0 0 1,0 0-1,-1 0 0,1 0 0,0 0 0,0 0 1,0 0-1,0 0 0,-1 0 0,1-1 0,0 1 0,0 0 1,0 0-1,0 0 0,0 0 0,-1 0 0,1-1 1,0 1-1,0 0 0,0 0 0,0 0 0,0 0 0,0-1 1,0 1-1,0 0 0,0 0 0,-1 0 0,1-1 0,0 1 1,0 0-1,0 0 0,0 0 0,0-1 0,0 1 1,0 0-1,1 0 0,-1 0 0,0-1 0,0 1 0,0 0 1,0 0-1,0 0 0,0-1 0,0 1 0,0 0 0,0 0 1,1 0-1,-1-1 0,-4 4-203,17-4-1083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2:22:56.0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97 24575,'5'3'0,"-1"-1"0,1 1 0,-1-1 0,1 0 0,0 0 0,0 0 0,0-1 0,0 0 0,0 0 0,0 0 0,0-1 0,1 1 0,8-2 0,-1 2 0,423 3 0,-246-6 0,311 3-5,536-3-443,-24-49 365,-822 38 75,96-9-2795,-13 0-1472,-91 12 4575,-157 9-1169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2:23:01.2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27 24575,'13'-1'0,"1"0"0,24-6 0,15-3 0,398 2 0,-288 10 0,84 2 0,267 40 0,-280-11 0,412 46 0,-17-31 0,-376-44-272,-194-5-821,-40 1-5733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2:23:05.9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24575,'1598'0'0,"-1074"41"0,-233-10 0,-273-30 0,382 21 0,-302-24 0,104 4 0,-166 3 0,55 13 0,-58-10 0,1-2 0,39 3 0,-9-7 0,64 5 0,-47 2-682,114-3-1,-180-6-6143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2:23:12.8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52 1 24575,'-1'30'0,"1"-18"0,-1 1 0,2 0 0,-1-1 0,6 23 0,-5-31 0,0 0 0,1 0 0,0 0 0,-1 0 0,1-1 0,1 1 0,-1-1 0,0 1 0,1-1 0,0 0 0,0 0 0,0 0 0,0 0 0,0-1 0,0 1 0,1-1 0,-1 0 0,8 3 0,11 7 0,19 7 0,-41-19 0,1 0 0,0 0 0,0 0 0,-1-1 0,1 1 0,0 0 0,0 0 0,-1 0 0,1-1 0,0 1 0,0 0 0,-1 0 0,1-1 0,0 1 0,-1-1 0,1 1 0,-1-1 0,1 1 0,0-1 0,-1 1 0,1-1 0,-1 0 0,1 1 0,-1-1 0,0 1 0,1-1 0,-1 0 0,0 0 0,1 1 0,-1-1 0,0 0 0,0 0 0,0 1 0,0-1 0,1 0 0,-1 0 0,-1-1 0,5-38 0,-4 30 0,12-48 0,-11 56 0,-2 4 0,0 0 0,0-1 0,-1 1 0,1 0 0,0-1 0,-1 1 0,1-1 0,-1 0 0,0 0 0,1 1 0,-1-1 0,0 0 0,0 0 0,1-1 0,-1 1 0,0 0 0,0-1 0,0 1 0,-3 0 0,2 0 0,-1 0 0,1-1 0,-1 1 0,0-1 0,1 1 0,-1-1 0,0 0 0,1-1 0,-7 0 0,9 0 0,1 1 0,-1 0 0,1-1 0,-1 1 0,1 0 0,-1 0 0,1 0 0,-1-1 0,1 1 0,-1 0 0,1 0 0,-1 0 0,0 0 0,1 0 0,-1 0 0,1 0 0,-1 0 0,1 0 0,-1 0 0,0 0 0,1 0 0,-1 0 0,1 1 0,-1-1 0,1 0 0,-1 0 0,1 1 0,-1-1 0,1 0 0,-1 0 0,1 1 0,0-1 0,-1 1 0,0 0 0,0 21 0,1-21 0,0-1 0,0 1 0,0-1 0,0 1 0,0-1 0,0 1 0,1-1 0,-1 0 0,0 1 0,0-1 0,0 1 0,0-1 0,1 1 0,-1-1 0,0 0 0,0 1 0,1-1 0,-1 0 0,0 1 0,1-1 0,-1 0 0,0 1 0,1-1 0,-1 0 0,0 0 0,1 1 0,-1-1 0,1 0 0,-1 0 0,0 0 0,1 1 0,-1-1 0,1 0 0,-1 0 0,1 0 0,-1 0 0,1 0 0,-1 0 0,0 0 0,1 0 0,-1 0 0,1 0 0,-1 0 0,1 0 0,-1-1 0,1 1 0,-1 0 0,0 0 0,1 0 0,-1-1 0,1 1 0,-1 0 0,0 0 0,1-1 0,-1 1 0,0 0 0,1-1 0,-1 1 0,0 0 0,1-1 0,25-22 0,-24 21 0,48-52 0,-50 54 0,1-1 0,-1 1 0,1-1 0,-1 1 0,0-1 0,1 0 0,-1 1 0,1-1 0,-1 1 0,0-1 0,0 0 0,1 1 0,-1-1 0,0 0 0,0 0 0,0 1 0,0-1 0,0 0 0,0 1 0,0-1 0,0 0 0,0 1 0,0-1 0,0 0 0,0 0 0,0 1 0,-1-1 0,1-1 0,-1 2 0,0-1 0,0 0 0,0 1 0,0-1 0,0 1 0,0-1 0,0 1 0,-1 0 0,1-1 0,0 1 0,0 0 0,0 0 0,0-1 0,0 1 0,-3 1 0,-54 6 0,49-6 0,-23 6 0,23-4 0,0-1 0,-1 0 0,1 0 0,-1-1 0,0-1 0,-17 0 0,26 0 0,1 0 0,-1-1 0,1 1 0,-1 0 0,0 0 0,1 0 0,-1-1 0,1 1 0,-1 0 0,1 0 0,-1-1 0,1 1 0,0 0 0,-1-1 0,1 1 0,-1-1 0,1 1 0,0-1 0,-1 1 0,1-1 0,0 1 0,0-1 0,-1 1 0,1-1 0,0 0 0,0-2 0,4 7 0,3 14 0,-5-12 0,0-1 0,0 1 0,0-1 0,1 0 0,0 1 0,-1-2 0,2 1 0,-1 0 0,1 0 0,-1-1 0,1 0 0,1 0 0,-1 0 0,0 0 0,1-1 0,0 0 0,9 6 0,8-1 0,-18-7 0,1 1 0,0-1 0,-1 1 0,0 0 0,1 0 0,-1 0 0,0 1 0,0-1 0,0 1 0,0 0 0,-1 0 0,1 0 0,-1 1 0,0 0 0,0-1 0,0 1 0,0 0 0,-1 0 0,1 0 0,-1 1 0,3 7 0,2 12 0,0 1 0,-2 1 0,5 50 0,-6 83 0,-3-113 0,-2 40 0,5 85 0,-4-166 0,1 0 0,-1-1 0,1 1 0,0 0 0,1 0 0,-1 0 0,1-1 0,0 1 0,4 7 0,-5-11 0,0 0 0,0 0 0,0 0 0,1 0 0,-1 0 0,1 0 0,-1 0 0,0 0 0,1 0 0,0-1 0,-1 1 0,1-1 0,-1 1 0,1-1 0,0 0 0,-1 1 0,1-1 0,0 0 0,-1 0 0,1 0 0,0 0 0,-1 0 0,1-1 0,-1 1 0,1 0 0,0-1 0,-1 0 0,1 1 0,-1-1 0,3-1 0,133-64 0,-135 66 0,0-1 0,0 0 0,0 1 0,0 0 0,0-1 0,0 1 0,0 0 0,0 0 0,0 0 0,0 0 0,0 1 0,0-1 0,0 0 0,0 1 0,0 0 0,0-1 0,0 1 0,-1 0 0,4 2 0,0 0 0,-1 0 0,0 0 0,0 1 0,-1-1 0,1 1 0,-1 0 0,5 7 0,1 4 0,0 0 0,-2 1 0,11 27 0,-12-21 0,-5-14 0,2 1 0,-1-1 0,1 0 0,6 12 0,-8-18 0,0-1 0,-1 0 0,1 0 0,0 0 0,0 0 0,0 0 0,0 0 0,0 0 0,0 0 0,0 0 0,0 0 0,0-1 0,0 1 0,0 0 0,1-1 0,-1 1 0,0-1 0,0 1 0,1-1 0,-1 1 0,0-1 0,1 0 0,-1 0 0,0 0 0,1 0 0,-1 0 0,0 0 0,1 0 0,-1 0 0,0 0 0,1-1 0,-1 1 0,0-1 0,2 0 0,9-5 0,0-1 0,-1 0 0,1-1 0,-2-1 0,1 1 0,-2-2 0,16-16 0,-4 4 0,122-131 0,-139 150 0,-1-1 0,1 1 0,0 0 0,0 0 0,0 0 0,1 0 0,-1 1 0,8-4 0,-10 6 0,0-1 0,0 1 0,0 0 0,-1 0 0,1 0 0,0 0 0,0 0 0,0 0 0,0 0 0,0 0 0,-1 1 0,1-1 0,0 1 0,0 0 0,-1-1 0,1 1 0,0 0 0,-1 0 0,1 0 0,0 0 0,-1 0 0,0 0 0,1 1 0,-1-1 0,3 3 0,4 8 0,0 1 0,-1-1 0,-1 1 0,0 1 0,0-1 0,-1 1 0,-1 0 0,5 27 0,2 3 0,-2-7 0,-7-26 0,0 0 0,1 0 0,0-1 0,1 1 0,0-1 0,8 13 0,-12-22 0,1 0 0,0 0 0,-1-1 0,1 1 0,0 0 0,0 0 0,0-1 0,0 1 0,-1-1 0,1 1 0,0-1 0,0 1 0,0-1 0,0 0 0,0 1 0,0-1 0,0 0 0,0 0 0,0 1 0,0-1 0,1 0 0,-1 0 0,0 0 0,0-1 0,0 1 0,0 0 0,0 0 0,0 0 0,0-1 0,0 1 0,0-1 0,0 1 0,0-1 0,0 1 0,-1-1 0,1 1 0,0-1 0,1 0 0,5-5 0,1 0 0,-1-1 0,9-11 0,-2 4 0,1 0 0,1 1 0,1 0 0,0 1 0,1 1 0,0 1 0,22-10 0,-33 17 0,1 1 0,0 0 0,0 0 0,0 0 0,0 1 0,0 0 0,0 0 0,11 1 0,-14 1 0,0 0 0,0 0 0,1 0 0,-1 1 0,0-1 0,0 1 0,0 0 0,-1 1 0,1-1 0,0 1 0,-1 0 0,0 0 0,8 7 0,7 10 0,-1 1 0,0 0 0,-2 2 0,16 27 0,49 105 0,-60-112 0,36 78 0,49 91 0,-105-211 0,6 11 0,0 0 0,2 0 0,-1 0 0,14 12 0,-20-21 0,0-1 0,0-1 0,0 1 0,1 0 0,-1 0 0,0-1 0,1 1 0,-1-1 0,1 0 0,0 0 0,-1 0 0,1 0 0,0 0 0,0 0 0,0-1 0,-1 0 0,1 1 0,0-1 0,0 0 0,0 0 0,0-1 0,0 1 0,-1 0 0,1-1 0,0 0 0,0 0 0,4-2 0,5-4 0,-1-2 0,0 0 0,0 0 0,-1-1 0,0 0 0,0-1 0,-1 0 0,8-14 0,6-4 0,-6 4 0,17-19 0,-32 42 0,1-1 0,-1 1 0,1 0 0,-1 0 0,1 0 0,0 0 0,0 0 0,-1 0 0,1 1 0,1-1 0,-1 1 0,3-1 0,-5 1 0,0 1 0,0 0 0,1 0 0,-1 0 0,0 0 0,0 1 0,0-1 0,0 0 0,0 0 0,0 0 0,0 1 0,-1-1 0,1 1 0,0-1 0,0 1 0,0-1 0,0 1 0,0-1 0,0 1 0,-1 0 0,1-1 0,0 1 0,-1 0 0,1 0 0,0 0 0,13 26 0,-1 10 0,-2 0 0,8 47 0,4 15 0,-22-93 0,1-1 0,0 0 0,0 0 0,0 0 0,0 0 0,1 0 0,0 0 0,0 0 0,4 5 0,-5-9 0,-1 0 0,1 0 0,0 1 0,-1-1 0,1-1 0,0 1 0,-1 0 0,1 0 0,0-1 0,0 1 0,0-1 0,0 1 0,0-1 0,0 0 0,0 0 0,0 0 0,-1 0 0,1 0 0,0 0 0,0 0 0,0-1 0,0 1 0,0-1 0,0 1 0,0-1 0,-1 0 0,1 0 0,3-1 0,10-8 0,1 0 0,-2-1 0,1-1 0,-2 0 0,1-1 0,-2 0 0,0-1 0,14-20 0,13-15 0,-37 47 0,0 0 0,-1 0 0,1 0 0,0 0 0,0 0 0,0 1 0,1-1 0,-1 1 0,0-1 0,1 1 0,-1 0 0,1 0 0,-1 0 0,1 0 0,-1 0 0,1 1 0,-1-1 0,1 1 0,0 0 0,0 0 0,-1-1 0,1 2 0,0-1 0,-1 0 0,1 1 0,0-1 0,-1 1 0,1 0 0,-1-1 0,1 1 0,-1 1 0,3 0 0,7 5 0,-2 1 0,1 0 0,-1 0 0,0 1 0,11 14 0,-6-7 0,27 28 0,-23-23 0,1 0 0,42 33 0,-57-51 0,0-1 0,-1 0 0,1 0 0,0 0 0,0 0 0,0-1 0,0 1 0,0-2 0,1 1 0,-1 0 0,0-1 0,0 0 0,1 0 0,-1 0 0,0-1 0,0 0 0,1 0 0,-1 0 0,0-1 0,0 0 0,5-2 0,11-6 0,-1 0 0,0-1 0,26-20 0,-38 25 0,46-35 0,-40 29 0,0 0 0,1 1 0,0 1 0,1 1 0,24-12 0,-35 20 0,-1 0 0,0 0 0,0 0 0,0 0 0,1 0 0,-1 1 0,0 0 0,1 0 0,-1 0 0,0 1 0,0-1 0,1 1 0,-1 0 0,0 0 0,0 0 0,7 4 0,1 2 0,1 0 0,-1 1 0,19 16 0,-18-13 0,1-1 0,21 12 0,-31-19 0,1-1 0,-1 0 0,1-1 0,-1 1 0,1-1 0,0 0 0,0 0 0,-1 0 0,1-1 0,0 0 0,0 1 0,9-3 0,-2 0 0,-1-1 0,1 0 0,-1-1 0,0-1 0,-1 1 0,1-2 0,-1 0 0,12-8 0,11-11 0,30-30 0,-14 13 0,-46 39 0,0 0 0,0 0 0,1 0 0,0 0 0,-1 1 0,1-1 0,0 1 0,0 0 0,0 0 0,1 1 0,-1-1 0,0 1 0,1 0 0,-1 0 0,1 0 0,-1 1 0,1-1 0,-1 1 0,1 0 0,-1 1 0,1-1 0,-1 1 0,1 0 0,-1 0 0,0 0 0,1 1 0,5 2 0,-7-3 0,1 0 0,-1-1 0,0 1 0,1-1 0,-1 0 0,0 0 0,0 0 0,1 0 0,-1-1 0,0 1 0,1-1 0,-1 0 0,3-1 0,43-20 0,-18 7 0,-29 14 0,9-4 0,0 1 0,0 1 0,0-1 0,23-2 0,-31 6 0,0 0 0,0 0 0,0 0 0,0 0 0,0 1 0,0-1 0,0 1 0,0 0 0,0 0 0,0 0 0,-1 0 0,1 0 0,0 1 0,-1-1 0,1 1 0,0-1 0,-1 1 0,0 0 0,0 0 0,1 1 0,-1-1 0,-1 0 0,1 1 0,2 2 0,13 24 0,-12-19 0,0 0 0,1-1 0,0 0 0,15 17 0,-19-25 0,0 1 0,0 0 0,0 0 0,0-1 0,1 1 0,-1-1 0,1 0 0,-1 0 0,1 0 0,-1 0 0,1 0 0,-1 0 0,1-1 0,0 1 0,-1-1 0,1 1 0,0-1 0,0 0 0,-1 0 0,1-1 0,0 1 0,0-1 0,-1 1 0,1-1 0,2-1 0,3-2 0,0 0 0,-1 0 0,0-1 0,0 0 0,0-1 0,0 0 0,-1 0 0,0 0 0,0-1 0,-1 1 0,10-16 0,-10 14 0,0 1 0,1-1 0,0 1 0,0 0 0,1 0 0,-1 1 0,2 0 0,-1 0 0,14-7 0,-19 12 0,0 0 0,0 0 0,0 0 0,0 1 0,1-1 0,-1 1 0,0-1 0,0 1 0,1 0 0,-1 0 0,0 0 0,0 0 0,1 0 0,-1 1 0,0-1 0,0 1 0,1-1 0,-1 1 0,2 1 0,0 0 0,-1 0 0,0 1 0,1-1 0,-1 1 0,0 0 0,-1-1 0,1 1 0,0 1 0,-1-1 0,3 4 0,2 5 0,-1 1 0,0 0 0,-1 0 0,0 1 0,2 14 0,1 14 0,5 75 0,-9-63 0,-4-54 0,0 0 0,0 1 0,0-1 0,0 0 0,0 1 0,-1-1 0,1 0 0,0 1 0,0-1 0,0 0 0,0 1 0,0-1 0,0 0 0,0 1 0,0-1 0,0 0 0,1 1 0,-1-1 0,0 0 0,0 0 0,0 1 0,0-1 0,0 0 0,0 1 0,1-1 0,-1 0 0,0 0 0,0 1 0,0-1 0,1 0 0,-1 0 0,0 1 0,0-1 0,1 0 0,-1 0 0,0 0 0,1 0 0,-1 1 0,0-1 0,1 0 0,-1 0 0,0 0 0,0 0 0,1 0 0,9-16 0,8-31 0,-18 46 0,15-52 0,-12 36 0,2-1 0,0 1 0,2 0 0,9-20 0,-15 36 0,0-1 0,-1 1 0,1 0 0,0 0 0,-1 0 0,1 0 0,0 0 0,0 0 0,0 0 0,0 0 0,0 0 0,0 0 0,0 1 0,1-1 0,-1 0 0,0 1 0,0-1 0,0 1 0,1-1 0,-1 1 0,0-1 0,1 1 0,-1 0 0,2 0 0,-1 0 0,0 1 0,0-1 0,0 1 0,0-1 0,0 1 0,0 0 0,0 0 0,0 0 0,-1 0 0,1 1 0,0-1 0,-1 0 0,1 1 0,1 1 0,2 2 0,-1 1 0,1 0 0,-1 0 0,0 0 0,-1 0 0,0 1 0,0-1 0,3 9 0,-3 1 0,-1 1 0,0-1 0,-2 1 0,-1 30 0,1-48 0,0 1 0,0 0 0,0 0 0,0 0 0,0-1 0,0 1 0,0 0 0,0 0 0,0 0 0,0-1 0,0 1 0,0 0 0,0 0 0,0 0 0,1-1 0,-1 1 0,0 0 0,0 0 0,0 0 0,0 0 0,0-1 0,0 1 0,1 0 0,-1 0 0,0 0 0,0 0 0,0 0 0,0 0 0,1-1 0,-1 1 0,0 0 0,0 0 0,0 0 0,1 0 0,-1 0 0,0 0 0,0 0 0,0 0 0,1 0 0,-1 0 0,0 0 0,0 0 0,0 0 0,1 0 0,11 8 0,-8-5 0,-1 0 0,0 1 0,0-1 0,-1 1 0,1 0 0,-1-1 0,3 6 0,0 9 0,0 0 0,-1 0 0,-1 0 0,2 29 0,-2 55 0,-3-91 0,0-38-1365,-1-2-5461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2:22:26.5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1 143 24575,'1068'-28'-182,"-693"9"-208,403-25-133,1195-8 262,-1271 60 261,0 30 0,-118 21-275,491 34-416,-114-54 562,-269-15 171,-611-23-5824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2:22:28.0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24575,'0'5366'-9118,"0"-4216"11332,0 5 4641,0-779-8171,0-356-5510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2:23:20.3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1825 5043 24575,'-27'1'0,"14"0"0,1-1 0,0 0 0,-1-1 0,-16-3 0,27 3 0,-1 1 0,0-1 0,0 0 0,0 0 0,1-1 0,-1 1 0,0 0 0,1-1 0,-1 0 0,1 1 0,0-1 0,-1 0 0,1 0 0,0-1 0,0 1 0,1 0 0,-1-1 0,0 1 0,1-1 0,-1 1 0,1-1 0,0 0 0,-1-2 0,0-4 0,0-1 0,0 1 0,1 0 0,1 0 0,0 0 0,0-1 0,0 1 0,1 0 0,1 0 0,0 0 0,4-14 0,1-9 0,-6 30 0,-1 1 0,0-1 0,0 1 0,1 0 0,-1-1 0,0 1 0,0-1 0,-1 1 0,1 0 0,0-1 0,0 1 0,-1-1 0,1 1 0,-1 0 0,1 0 0,-1-1 0,0 1 0,1 0 0,-1 0 0,0-1 0,0 1 0,0 0 0,0 0 0,0 0 0,0 0 0,0 0 0,-2-1 0,-3-1 0,0 0 0,-1 0 0,1 1 0,-14-4 0,16 5 0,-1 1 0,1-2 0,0 1 0,-1 0 0,1-1 0,0 0 0,0 0 0,0 0 0,0 0 0,1-1 0,-1 1 0,1-1 0,-4-4 0,5 4 0,0-1 0,0 1 0,1-1 0,0 0 0,0 0 0,0 0 0,0 0 0,1 0 0,-1 0 0,1 0 0,0 0 0,0 1 0,0-1 0,1 0 0,-1 0 0,1 0 0,0 0 0,0 0 0,1 0 0,2-5 0,5-10 0,0 1 0,22-32 0,-13 22 0,-17 27-10,0 0-1,0 0 1,0-1 0,0 1-1,0-1 1,0 1 0,-1-1-1,1 0 1,0 1-1,-1-1 1,0 1 0,1-1-1,-1 0 1,0 0-1,0 1 1,0-1 0,0 0-1,0 1 1,0-1-1,0 0 1,0 1 0,-1-1-1,1 0 1,-1 1-1,1-1 1,-1 0 0,0 1-1,0-1 1,-1-1-1,-1 1-399,0 0-1,0 0 0,0 0 0,0 0 0,0 0 0,-1 1 0,1 0 0,-1-1 0,1 1 1,-1 0-1,0 1 0,-7-1 0,-62-6-932,48 6 1396,1-1 0,-1-1 0,-27-8 0,48 9 64,-1 1 0,1-1 0,0 0 0,-1-1 0,1 1 0,0-1 0,0 0 0,1 0 0,-1 0 0,1 0 0,-1-1 0,1 1 0,0-1 0,0 0 0,1 0 0,-1 0 0,1 0 0,0-1 0,0 1 0,0-1 0,1 1-1,-1-1 1,1 0 0,0 1 0,0-1 0,1 0 0,0 0 0,0-6 0,0-3 260,1-1 0,0 1 0,1 0 0,1 0 0,0 0 0,1 0-1,0 0 1,9-17 0,-2 10-377,23-32 0,3-8 0,-36 59 0,0 1 0,0-1 0,0 0 0,-1 1 0,1-1 0,-1 0 0,1 0 0,-1 0 0,0 1 0,0-1 0,0 0 0,0 0 0,0 0 0,0 0 0,0 1 0,-1-1 0,1 0 0,-1 0 0,1 1 0,-1-1 0,0 0 0,1 1 0,-1-1 0,0 0 0,0 1 0,0-1 0,0 1 0,-1-1 0,1 1 0,0 0 0,-1 0 0,1-1 0,0 1 0,-1 0 0,0 0 0,1 0 0,-1 1 0,1-1 0,-4-1 0,-7-3 0,-1 0 0,0 1 0,-1 0 0,-15-2 0,14 3 0,10 2 0,-7-1 0,0-1 0,1-1 0,-1 0 0,-21-10 0,31 13 0,0 0 0,-1-1 0,1 1 0,0-1 0,0 0 0,0 1 0,0-1 0,0 0 0,1 0 0,-1 0 0,0-1 0,1 1 0,0 0 0,-1-1 0,1 1 0,0 0 0,0-1 0,0 1 0,1-1 0,-1 0 0,1 1 0,-1-1 0,1 0 0,0 1 0,0-1 0,0 0 0,0 1 0,1-1 0,0-2 0,1-5 0,1 0 0,1 0 0,0 0 0,0 0 0,1 1 0,0 0 0,12-16 0,55-58 0,-20 24 0,-48 54 0,1-1 0,-1 0 0,-1 0 0,1-1 0,2-6 0,-5 12 0,-1-1 0,1 1 0,0-1 0,-1 1 0,0-1 0,1 1 0,-1 0 0,0-1 0,0 1 0,0-1 0,0 1 0,0-1 0,0 1 0,0-1 0,-1 1 0,1-1 0,0 1 0,-1-1 0,1 1 0,-1 0 0,0-1 0,1 1 0,-1 0 0,0-1 0,0 1 0,0 0 0,0 0 0,0 0 0,0 0 0,-2-1 0,-2-2 0,-1 2 0,0-1 0,0 1 0,0-1 0,0 2 0,-1-1 0,1 1 0,0 0 0,-10-1 0,9 2 0,-1-1 0,0 0 0,1-1 0,-1 0 0,-10-4 0,15 4 0,1 1 0,-1-1 0,0 0 0,1 0 0,-1 0 0,1 0 0,0 0 0,0 0 0,0-1 0,0 1 0,0-1 0,0 0 0,1 1 0,-1-1 0,1 0 0,0 0 0,-2-5 0,1 1 0,0 1 0,1-1 0,0 1 0,0-1 0,1 1 0,0-1 0,0 0 0,0 1 0,1-1 0,0 1 0,3-10 0,2-2 0,0 1 0,16-28 0,3-8 0,-25 52 0,1 0 0,-1 0 0,0 0 0,1 0 0,-1 0 0,0-1 0,0 1 0,1 0 0,-1 0 0,0 0 0,0 0 0,0 0 0,0 0 0,-1 0 0,1 0 0,0 0 0,0 0 0,-1-1 0,1 1 0,0 0 0,-1 0 0,1 0 0,-1 0 0,1 1 0,-1-1 0,0 0 0,1 0 0,-1 0 0,0 0 0,0 1 0,0-1 0,1 0 0,-1 1 0,0-1 0,0 0 0,0 1 0,0-1 0,0 1 0,0 0 0,0-1 0,0 1 0,-2-1 0,-6 0 0,0-1 0,0 1 0,1 0 0,-14 1 0,12 0 0,-17 0 0,10 1 0,0-2 0,0 1 0,0-2 0,-27-6 0,41 7 0,-1 0 0,1 0 0,-1 0 0,1-1 0,0 1 0,-1-1 0,1 0 0,0 0 0,0 0 0,0 0 0,1 0 0,-1-1 0,0 1 0,1-1 0,0 0 0,-1 0 0,1 0 0,0 0 0,1 0 0,-1 0 0,0-1 0,1 1 0,0-1 0,0 1 0,0-1 0,0 1 0,0-7 0,1 5 0,0-1 0,0 0 0,1 1 0,-1-1 0,2 0 0,-1 1 0,0-1 0,1 1 0,0-1 0,0 1 0,1 0 0,0 0 0,0 0 0,5-7 0,6-6 0,1 2 0,24-22 0,-39 37 0,162-130 0,-44 39 0,-116 90 0,0 0 0,1 0 0,-1 0 0,0-1 0,0 1 0,0 0 0,-1-1 0,3-3 0,-4 6 0,0 0 0,0-1 0,0 1 0,1-1 0,-1 1 0,0-1 0,0 1 0,0-1 0,0 1 0,0-1 0,0 0 0,0 1 0,0-1 0,0 1 0,0-1 0,0 1 0,-1-1 0,1 1 0,0-1 0,0 1 0,0 0 0,-1-1 0,1 1 0,0-1 0,0 1 0,-1-1 0,1 1 0,-1-1 0,-2-1 0,-1 0 0,0 1 0,1-1 0,-1 1 0,0-1 0,0 1 0,0 0 0,-7 0 0,2-1 0,5 1 0,0 1 0,-1-2 0,1 1 0,0 0 0,0-1 0,0 0 0,0 0 0,0 0 0,0 0 0,1-1 0,-1 0 0,-3-3 0,6 4 0,-1 0 0,0 0 0,1 0 0,-1-1 0,1 1 0,0-1 0,-1 1 0,1-1 0,1 0 0,-1 1 0,0-1 0,1 0 0,-1 0 0,1 1 0,0-1 0,0 0 0,0 0 0,0 1 0,0-1 0,1-4 0,2-3 0,1-1 0,0 0 0,0 1 0,1 0 0,1 0 0,10-15 0,1-3 0,-16 27 0,0-1 0,0 0 0,0 0 0,0 1 0,-1-1 0,1 0 0,0 0 0,-1 0 0,1 0 0,-1 0 0,0 0 0,0 0 0,0 0 0,0 0 0,0 0 0,0 0 0,-1-4 0,0 5 0,1-1 0,-1 1 0,0-1 0,0 1 0,0 0 0,0-1 0,0 1 0,-1 0 0,1 0 0,0 0 0,-1 0 0,1 0 0,0 0 0,-1 0 0,1 0 0,-1 1 0,-1-2 0,-10-1 0,1 0 0,0 0 0,-1 2 0,-23-2 0,0 0 0,32 2 0,-1 1 0,1-1 0,1 0 0,-1-1 0,0 1 0,0-1 0,0 1 0,1-1 0,-1 0 0,1-1 0,-1 1 0,1 0 0,0-1 0,0 0 0,0 0 0,0 0 0,1 0 0,-1 0 0,1-1 0,0 1 0,0-1 0,0 1 0,0-1 0,1 0 0,-1 0 0,1 0 0,0 0 0,0 0 0,0 0 0,1 0 0,-1 0 0,1-6 0,1 8 0,-1 0 0,0-1 0,-1 1 0,1 0 0,0 0 0,0 0 0,-1 0 0,0 0 0,1 0 0,-1 0 0,0 0 0,0 0 0,0 0 0,0 0 0,0 0 0,0 0 0,-1 1 0,1-1 0,-1 1 0,1-1 0,-1 1 0,0-1 0,1 1 0,-1 0 0,0 0 0,0 0 0,0 0 0,0 0 0,0 0 0,0 0 0,0 1 0,0-1 0,-3 0 0,-8-1 0,-1 1 0,1 0 0,-1 0 0,-19 3 0,-1-1 0,22-2 0,1-1 0,0 0 0,0-1 0,0 0 0,0 0 0,1-1 0,0-1 0,-1 0 0,1 0 0,1-1 0,-1 0 0,1 0 0,0-1 0,0-1 0,1 0 0,0 0 0,1 0 0,0-1 0,0 0 0,0 0 0,1-1 0,1 0 0,0 0 0,0 0 0,-4-15 0,8 22 0,0 0 0,-1 0 0,1 1 0,-1-1 0,0 0 0,0 1 0,0 0 0,0-1 0,0 1 0,0 0 0,-1 0 0,1 0 0,-1 0 0,0 0 0,1 1 0,-1-1 0,0 1 0,0 0 0,0 0 0,0 0 0,0 0 0,-4-1 0,-9 0 0,0 0 0,0 0 0,-21 2 0,9-1 0,10 1 0,7 0 0,-1 0 0,1-1 0,-1 0 0,1-1 0,-1 0 0,1-1 0,0 0 0,0-1 0,-15-6 0,25 9 0,0 0 0,0 1 0,0-1 0,0 0 0,0 0 0,0 0 0,0 0 0,1 0 0,-1 0 0,0 0 0,0 0 0,1 0 0,-1 0 0,0 0 0,1 0 0,-1 0 0,1-1 0,0 1 0,-1 0 0,1 0 0,0-1 0,0 1 0,0 0 0,0-1 0,0 1 0,0 0 0,0 0 0,0-1 0,1 1 0,-1 0 0,0 0 0,1-1 0,-1 1 0,1 0 0,-1 0 0,1 0 0,0 0 0,-1 0 0,1 0 0,1-2 0,3-3 0,1 0 0,-1 0 0,1 0 0,1 1 0,6-6 0,24-14 0,2 2 0,50-22 0,29-18 0,-117 63 0,-1 0 0,0 0 0,1 0 0,-1 0 0,1 0 0,-1-1 0,0 1 0,1 0 0,-1 0 0,0-1 0,1 1 0,-1 0 0,0 0 0,0-1 0,1 1 0,-1 0 0,0-1 0,0 1 0,0 0 0,1-1 0,-1 1 0,0-1 0,0 1 0,0 0 0,0-1 0,0 1 0,0-1 0,0 1 0,0 0 0,0-1 0,0 1 0,0-1 0,0 1 0,0 0 0,0-1 0,0 1 0,0-1 0,-13-12 0,-2 0 0,12 10 0,0 0 0,0 0 0,0 1 0,0-1 0,0 1 0,0-1 0,-1 1 0,1 0 0,-1 1 0,0-1 0,-6-2 0,-49-9 0,-2-1 0,50 9 0,-1 0 0,1-1 0,0 0 0,0 0 0,1-1 0,0-1 0,0 0 0,-15-16 0,21 20 0,1 0 0,0 0 0,0-1 0,0 1 0,1-1 0,-1 0 0,1 0 0,0 1 0,0-1 0,1-1 0,0 1 0,0 0 0,0 0 0,0 0 0,1-1 0,0 1 0,0 0 0,0-1 0,1 1 0,-1 0 0,1 0 0,1-1 0,2-6 0,0 3 0,0 0 0,1 0 0,1 1 0,-1-1 0,1 2 0,12-13 0,-12 12 0,-5 8 0,-1 0 0,1-1 0,-1 1 0,1-1 0,-1 1 0,1 0 0,-1-1 0,0 1 0,1-1 0,-1 1 0,0-1 0,1 1 0,-1-1 0,0 1 0,0-1 0,1 0 0,-1 1 0,0-1 0,0 1 0,0-1 0,0 1 0,0-1 0,0 0 0,0 1 0,0-1 0,0 1 0,0-1 0,0 0 0,0 1 0,0-1 0,0 1 0,-1-1 0,1 0 0,0 1 0,0-1 0,-1 1 0,1-1 0,0 1 0,-1-1 0,1 1 0,-1 0 0,1-1 0,-1 1 0,1-1 0,0 1 0,-1 0 0,1-1 0,-2 0 0,-35-8 0,12 3 0,22 4 0,-1-1 0,1 1 0,0 0 0,0-1 0,0 0 0,1 0 0,-1 0 0,0 0 0,1 0 0,0-1 0,0 1 0,0-1 0,0 1 0,1-1 0,-1 0 0,1 0 0,0 0 0,0 1 0,0-7 0,-2-9 0,2 0 0,0-34 0,2 37 0,-2-7 0,3-38 0,-1 57 0,-1 0 0,1 0 0,0 0 0,0 0 0,1 0 0,-1 0 0,1 1 0,0-1 0,-1 0 0,2 1 0,3-6 0,4-1 0,-6 6 0,0-1 0,0 1 0,0 0 0,-1-1 0,1 0 0,-1 0 0,2-5 0,-4 9 0,-1 0 0,0 0 0,0 0 0,0 1 0,1-1 0,-1 0 0,0 0 0,0 0 0,0 0 0,0 1 0,0-1 0,-1 0 0,1 0 0,0 0 0,0 0 0,0 1 0,-1-1 0,1 0 0,0 0 0,-1 1 0,0-3 0,-1 2 0,1 0 0,-1-1 0,0 1 0,0 0 0,1 0 0,-1 0 0,0 0 0,0 0 0,0 0 0,0 0 0,0 1 0,-4-1 0,-19-3 0,0 1 0,0 1 0,-32 2 0,38 1 0,0 0 0,0-2 0,0 0 0,0-1 0,0-1 0,0-1 0,-22-8 0,40 12 0,-1-1 0,0 1 0,1-1 0,-1 1 0,0-1 0,1 0 0,-1 0 0,1 0 0,-1 0 0,1 0 0,0 0 0,-1 0 0,1 0 0,0 0 0,0-1 0,0 1 0,0-1 0,0 1 0,0-1 0,0 1 0,0-1 0,1 1 0,-1-1 0,1 0 0,-1 1 0,1-1 0,-1 0 0,1 1 0,0-1 0,0 0 0,0 0 0,0 1 0,0-1 0,0 0 0,1 0 0,-1 1 0,1-1 0,-1 0 0,1 1 0,-1-1 0,1 1 0,0-1 0,0 0 0,0 1 0,0 0 0,0-1 0,0 1 0,2-3 0,6-6 0,0 1 0,0 0 0,1 1 0,0-1 0,14-7 0,6-2 0,0 2 0,45-17 0,5-2 0,-67 28 0,-1-1 0,0 0 0,0-1 0,-1 0 0,0 0 0,-1-1 0,0-1 0,0 0 0,13-20 0,-22 30 0,0-1 0,1 0 0,-1 0 0,0 0 0,0 0 0,0 0 0,0 0 0,0 0 0,-1 0 0,1 0 0,-1 0 0,1-1 0,-1 1 0,0 0 0,0 0 0,0-1 0,0 1 0,0 0 0,0 0 0,-1 0 0,1-1 0,-2-2 0,0 2 0,0 0 0,0 0 0,0 0 0,-1 0 0,0 0 0,1 0 0,-1 1 0,0-1 0,0 1 0,0 0 0,0 0 0,-1 0 0,-4-1 0,-96-39 0,75 33 0,0-2 0,-43-24 0,67 33 0,1-1 0,0 0 0,0 0 0,0-1 0,1 1 0,-1-1 0,1 0 0,-1 0 0,1 0 0,1 0 0,-1 0 0,0-1 0,1 1 0,0-1 0,0 0 0,-2-8 0,4 10 0,-1 0 0,1 0 0,0 1 0,0-1 0,0 0 0,1 0 0,-1 0 0,1 1 0,-1-1 0,1 0 0,0 1 0,0-1 0,0 0 0,0 1 0,1-1 0,-1 1 0,1 0 0,-1 0 0,1-1 0,0 1 0,0 0 0,0 0 0,0 0 0,0 1 0,1-1 0,-1 0 0,0 1 0,1 0 0,-1-1 0,1 1 0,-1 0 0,5-1 0,13-4 0,0 1 0,1 1 0,-1 1 0,1 1 0,25 0 0,-37 1 0,676-4 0,-581 7 0,-43 0 0,-56 2 0,-18 1 0,-65 11 0,0-3 0,-93 4 0,97-11 0,-249 14 0,308-20 0,-1 0 0,0-2 0,-27-4 0,41 6 0,1-1 0,-1 1 0,1 0 0,-1-1 0,0 1 0,1-1 0,-1 0 0,1 1 0,-1-1 0,1 0 0,0 0 0,-1 0 0,1 0 0,0 0 0,0 0 0,-1 0 0,1-1 0,0 1 0,0 0 0,0-1 0,1 1 0,-1 0 0,0-1 0,0 1 0,1-1 0,-1 1 0,0-3 0,2 1 0,-1 1 0,0-1 0,1 0 0,0 1 0,-1-1 0,1 0 0,0 1 0,0-1 0,0 1 0,1-1 0,-1 1 0,1 0 0,-1-1 0,1 1 0,2-2 0,8-8 0,0 0 0,0 1 0,1 0 0,1 1 0,0 0 0,28-14 0,100-36 0,-104 46 0,0 1 0,2 1 0,-1 2 0,1 2 0,55-3 0,-92 10-85,0 1 0,0 0-1,0 0 1,0 0 0,0 1-1,0-1 1,0 1 0,0 0-1,0-1 1,0 1 0,0 1-1,0-1 1,-1 0 0,1 1-1,3 2 1,4 8-6741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2:23:22.0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338 1 24575,'-4'0'0,"-5"12"0,-5 16 0,-4 15 0,-3 8 0,-2 11 0,-5 23 0,-10 25 0,-2 17 0,2-9 0,-1-16 0,3-26 0,7-26-8191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2:23:22.4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24575,'0'4'0,"4"2"0,13-1 0,16-1 0,13-2 0,28 0 0,32-1 0,34 0 0,25 6 0,12 8 0,0 4 0,-30 3 0,-41-2-8191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2:23:23.7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496 119 24575,'-6'-2'0,"0"0"0,0 0 0,1 0 0,-1-1 0,0 1 0,1-1 0,0-1 0,0 1 0,0-1 0,0 0 0,-5-5 0,2 2 0,-3-2 0,0 0 0,-1 1 0,-1 0 0,1 1 0,-1 0 0,-25-8 0,30 12 0,0 1 0,0 1 0,-1 0 0,1 0 0,0 1 0,-1-1 0,1 2 0,0-1 0,-1 1 0,1 1 0,0-1 0,0 2 0,-10 2 0,8-1 0,0-1 0,-1 2 0,2-1 0,-1 1 0,0 1 0,1 0 0,0 0 0,1 0 0,-1 1 0,1 1 0,1 0 0,-1 0 0,1 0 0,1 1 0,-1 0 0,1 0 0,1 0 0,0 1 0,0 0 0,1 0 0,0 0 0,1 1 0,0-1 0,1 1 0,0 0 0,1-1 0,-1 22 0,1-6 0,0-14 0,0 1 0,1-1 0,1 1 0,0 0 0,0-1 0,6 24 0,-6-34 0,0-1 0,0 1 0,0 0 0,0 0 0,0-1 0,0 1 0,1 0 0,-1-1 0,0 1 0,1-1 0,-1 0 0,1 1 0,-1-1 0,1 0 0,0 0 0,0 0 0,-1 0 0,1 0 0,0 0 0,3 0 0,-1 0 0,0-1 0,0 1 0,-1-1 0,1 0 0,0 0 0,0-1 0,0 1 0,0-1 0,7-2 0,1-1 0,0-1 0,0 0 0,-1-1 0,0 0 0,15-11 0,-8 2 0,28-28 0,0-1 0,-46 44 0,1-1 0,-1 1 0,1-1 0,-1 1 0,0-1 0,1 1 0,-1-1 0,1 1 0,-1 0 0,1-1 0,-1 1 0,1 0 0,0-1 0,-1 1 0,1 0 0,-1 0 0,1 0 0,0-1 0,-1 1 0,1 0 0,-1 0 0,1 0 0,0 0 0,-1 0 0,1 0 0,0 0 0,-1 0 0,1 0 0,-1 1 0,1-1 0,0 0 0,-1 0 0,1 1 0,-1-1 0,1 0 0,-1 0 0,1 1 0,-1-1 0,1 1 0,-1-1 0,1 0 0,-1 1 0,1-1 0,-1 1 0,0-1 0,1 1 0,-1-1 0,0 1 0,1 0 0,-1-1 0,0 1 0,0-1 0,0 1 0,1 0 0,-1-1 0,0 1 0,0 0 0,4 44 0,-4-40 0,0-4 0,0 14 0,0 0 0,0-1 0,2 1 0,0 0 0,1-1 0,0 1 0,1-1 0,7 17 0,-11-30-31,0 0 0,0 0 0,1-1 0,-1 1 0,0 0 0,1 0 0,-1 0 0,1-1 0,-1 1 0,1 0 0,-1 0 0,1-1 0,0 1 0,-1 0 0,1-1 0,0 1 0,0-1 0,-1 1 0,1-1 0,0 1 0,0-1 0,0 1 0,-1-1 0,1 0-1,0 0 1,0 1 0,0-1 0,0 0 0,0 0 0,0 0 0,0 0 0,0 0 0,0 0 0,0 0 0,-1 0 0,1 0 0,0-1 0,0 1 0,0 0 0,0-1 0,0 1 0,-1 0 0,2-1 0,17-13-6795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1:48:07.8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24575,'0'0'-8191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2:23:24.7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19 24575,'0'-1'0,"0"1"0,0-1 0,0 0 0,0 1 0,0-1 0,0 0 0,0 1 0,0-1 0,0 0 0,1 1 0,-1-1 0,0 0 0,0 1 0,1-1 0,-1 0 0,0 1 0,1-1 0,-1 1 0,1-1 0,-1 1 0,1-1 0,-1 1 0,1-1 0,-1 1 0,1 0 0,-1-1 0,1 1 0,0-1 0,-1 1 0,1 0 0,-1 0 0,1-1 0,0 1 0,-1 0 0,1 0 0,0 0 0,-1 0 0,1 0 0,0 0 0,-1 0 0,1 0 0,0 0 0,0 0 0,-1 0 0,1 0 0,0 1 0,-1-1 0,1 0 0,33 16 0,4 9 0,-2 3 0,47 45 0,-54-46 0,0-1 0,2-1 0,0-2 0,37 20 0,16-4 0,-56-28 0,0 2 0,-1 1 0,27 19 0,-52-32 0,0 0 0,0 1 0,-1-1 0,1 1 0,-1-1 0,1 1 0,-1-1 0,0 1 0,1 0 0,1 3 0,-3-4 0,0 0 0,0-1 0,0 1 0,1 0 0,-1 0 0,0-1 0,0 1 0,0 0 0,0 0 0,0-1 0,0 1 0,-1 0 0,1 0 0,0-1 0,0 1 0,0 0 0,-1-1 0,1 1 0,0 0 0,-1-1 0,0 2 0,-2 2 0,-1-1 0,0 0 0,0 1 0,-1-1 0,1-1 0,0 1 0,-8 3 0,6-3 0,-325 162 0,152-76 0,160-75-1365,6-2-5461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2:23:25.3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0 732 24575,'4'0'0,"10"-8"0,13-10 0,3-7 0,8-14 0,18-17 0,22-19 0,10-7 0,-5 5 0,-6 8 0,1 4 0,-6 5 0,-11 12 0,-11 8 0,-12 1 0,-10 8-8191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2:23:26.5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21 24575,'4'-2'0,"0"0"0,0-1 0,0 2 0,0-1 0,1 0 0,-1 1 0,0 0 0,1 0 0,-1 0 0,1 0 0,0 1 0,-1 0 0,8 0 0,3-1 0,-3 0-66,0 0-1,-1 1 1,1 0-1,0 0 1,-1 1-1,1 1 1,-1 0-1,1 1 1,-1 0-1,0 1 1,0 0-1,0 0 1,-1 1-1,1 1 1,-1 0-1,16 12 1,11 17-641,-1 1 0,-2 1 1,-1 2-1,-2 1 0,-2 2 1,-2 1-1,26 56 0,-41-77 943,-2 1-1,0 1 1,-2 0-1,-1 0 1,8 45 0,-13-57-255,-2 0 0,1 0 0,-2 0 0,1 0 0,-2 0 1,1 0-1,-2 0 0,1 0 0,-2-1 0,0 1 0,0-1 0,-1 0 1,0 0-1,-8 12 0,-19 21-159,-3-2 0,0-1 0,-47 41 1,16-16 5411,21-26-4017,33-30-1231,1-1-1,1 1 1,-1 1-1,2 0 1,-10 12-1,19-22 15,-1 0 0,0 0 0,0 1 0,0-1 0,1 0 0,-1 0 0,1 0 0,-1 1 0,1-1 0,-1 0 0,1 0 0,0 1 0,-1-1 0,1 1 0,0-1 0,0 0 0,0 1 0,0-1 0,0 0 0,1 1 0,-1-1 0,0 0 0,1 1 0,-1-1 0,1 0 0,-1 0 0,1 1 0,-1-1 0,1 0 0,0 0 0,0 0 0,-1 0 0,1 0 0,0 0 0,0 0 0,0 0 0,0 0 0,0 0 0,1-1 0,-1 1 0,0 0 0,0-1 0,0 1 0,1-1 0,-1 1 0,0-1 0,2 1 0,9 2 0,-1 0 0,1-1 0,0 0 0,16 1 0,-22-3 0,462 3 13,-273-6-1391,-169 2-5448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2:23:26.8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24575,'0'0'-8191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2:23:35.3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0 190 24575,'0'4'0,"0"5"0,8 5 0,7 0 0,20-2 0,49-3 0,68-8 0,80-15 0,100-13 0,104-11-2350,93-1 2350,68-4-3798,11 7 3798,-38 8 0,-109 10 0,-131 8-2043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2:23:35.7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0 366 24575,'0'4'0,"4"1"0,9 0 0,23-1 0,44-1 0,68-1 0,101-1 0,130-5 0,143-17-3480,138-21 3480,95-19-4925,34-12 4925,-46 0 0,-93 7-898,-158 16 2010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2:23:36.3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 0 24575,'0'8'0,"0"18"0,0 21 0,0 19 0,0 1 0,0 1 0,0-2 0,0-9 0,0-3 0,-4-9 0,-9-6 0,-3-8-8191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2:23:36.8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1 240 24575,'7'0'0,"12"0"0,9 0 0,13-4 0,10-9 0,2-6 0,-2-4 0,8-6 0,16-10 0,17-3 0,7 3 0,-13 7-8191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2:23:37.9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335 4 24575,'-55'-1'0,"20"-1"0,-62 5 0,89-2 0,0 0 0,-1 1 0,1 0 0,0 0 0,0 1 0,0 0 0,0 0 0,1 1 0,-1 0 0,1 0 0,0 1 0,-10 8 0,13-9 0,0 1 0,1 0 0,-1 0 0,1 0 0,0 0 0,1 0 0,-1 1 0,1-1 0,0 1 0,1-1 0,-1 1 0,1 0 0,0 0 0,0 8 0,0 5 0,2 0 0,-1 0 0,5 22 0,-5-39 0,1 1 0,-1-1 0,1 0 0,-1 1 0,1-1 0,0 0 0,0 0 0,0 0 0,0 0 0,0 0 0,0 0 0,1 0 0,-1 0 0,1 0 0,-1 0 0,1-1 0,0 1 0,-1-1 0,1 1 0,4 1 0,-3-1 0,1-1 0,-1 0 0,1 0 0,-1 0 0,1-1 0,-1 1 0,1-1 0,0 0 0,-1 0 0,1 0 0,-1 0 0,6-2 0,-1 0 0,1 0 0,-1 0 0,0-1 0,1 0 0,-2-1 0,1 0 0,0 0 0,-1 0 0,1-1 0,10-10 0,-6 1 0,0-1 0,-1-1 0,0 0 0,9-20 0,9-13 0,-28 47 0,0 1 0,0-1 0,0 1 0,0-1 0,0 1 0,0-1 0,0 1 0,1 0 0,-1 0 0,0 0 0,1-1 0,-1 1 0,1 1 0,-1-1 0,1 0 0,-1 0 0,1 0 0,0 1 0,2-1 0,-2 1 0,-1 0 0,0 0 0,0 1 0,0-1 0,1 0 0,-1 1 0,0-1 0,0 1 0,0 0 0,0-1 0,0 1 0,0 0 0,0 0 0,0-1 0,0 1 0,0 0 0,0 0 0,-1 0 0,1 0 0,1 2 0,2 5 0,0 1 0,0-1 0,-1 0 0,0 1 0,-1 0 0,2 11 0,13 95-1365,-12-86-5461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2:23:38.7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394 0 24575,'-1'3'0,"0"0"0,-1 0 0,1 0 0,-1 0 0,0 0 0,0-1 0,0 1 0,0 0 0,0-1 0,-1 0 0,1 0 0,-1 1 0,1-2 0,-1 1 0,0 0 0,-4 2 0,-4 4 0,-26 16 0,-55 29 0,61-37 0,0 1 0,1 2 0,-39 32 0,64-47 0,0 1 0,1 0 0,0 0 0,-1 0 0,2 0 0,-1 1 0,0-1 0,1 1 0,0 0 0,1 0 0,-1 0 0,1 1 0,-2 11 0,3-13 0,1 0 0,0 0 0,0 0 0,0-1 0,1 1 0,0 0 0,-1-1 0,2 1 0,-1 0 0,1-1 0,-1 1 0,1-1 0,0 0 0,1 0 0,-1 0 0,1 0 0,0 0 0,0 0 0,0 0 0,5 3 0,29 26 45,2-2-1,46 27 1,45 37-1544,-107-75-5327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1:47:50.3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0 188 24575,'0'-2'0,"0"0"0,0 1 0,1-1 0,-1 0 0,0 1 0,1-1 0,-1 1 0,1-1 0,0 1 0,-1-1 0,1 1 0,0 0 0,0-1 0,0 1 0,0 0 0,0-1 0,0 1 0,0 0 0,0 0 0,1 0 0,-1 0 0,0 0 0,1 0 0,-1 1 0,1-1 0,-1 0 0,1 1 0,-1-1 0,3 0 0,5-1 0,0 0 0,1 1 0,-1 0 0,11 0 0,-6 0 0,52-3 0,-1-2 0,0-3 0,71-21 0,-76 13 0,102-35 0,-147 46-455,0 1 0,23-5 0,-18 7-6371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2:23:39.5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24575,'0'4'0,"0"9"0,0 7 0,4 3 0,9 2 0,10 1 0,18 4 0,25 12 0,29 8 0,10-1 0,-8-10 0,-18-10 0,-17-11 0,-16-8 0,-15-6-8191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2:23:40.7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48 1 24575,'10'0'0,"0"0"0,0 1 0,0 0 0,0 0 0,0 1 0,0 1 0,0-1 0,9 6 0,-12-5 0,-1 1 0,1 0 0,-1 0 0,0 1 0,0 0 0,-1 0 0,1 0 0,-1 1 0,0-1 0,-1 1 0,7 12 0,2 3 0,-2 1 0,-1 1 0,0 0 0,-2 1 0,-1-1 0,7 39 0,-8-21 0,-1 1 0,-2 1 0,-3 45 0,-2-73 0,0-1 0,-1 0 0,0 0 0,-1 0 0,-1 0 0,0 0 0,-1-1 0,0 0 0,-1 0 0,-15 20 0,-1-3 0,-1 0 0,-52 49 0,28-46 0,42-30 0,0 1 0,0-1 0,0 1 0,1 0 0,-1 0 0,1 1 0,0 0 0,0 0 0,1 0 0,-1 0 0,-6 12 0,10-16 0,1-1 0,0 1 0,0 0 0,0-1 0,0 1 0,0 0 0,0-1 0,0 1 0,0 0 0,0-1 0,0 1 0,0 0 0,0-1 0,0 1 0,1-1 0,-1 1 0,0 0 0,0-1 0,1 1 0,-1-1 0,0 1 0,1 0 0,-1-1 0,1 1 0,-1-1 0,1 0 0,-1 1 0,1-1 0,-1 1 0,1-1 0,-1 0 0,1 1 0,-1-1 0,1 0 0,0 1 0,-1-1 0,1 0 0,1 0 0,26 6 0,-26-6 0,140 19 0,72 6 0,-177-23-1365,0-2-5461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2:23:43.5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175 89 24575,'-2'0'0,"-1"1"0,1-1 0,0 1 0,0-1 0,0 1 0,0 0 0,0 0 0,0-1 0,1 2 0,-1-1 0,0 0 0,0 0 0,1 0 0,-1 1 0,1-1 0,-1 1 0,-1 2 0,-23 34 0,18-25 0,-54 89 0,54-86 0,1-1 0,0 1 0,1 1 0,-8 30 0,14-46 0,-1 0 0,1-1 0,0 1 0,0 0 0,0 0 0,0 0 0,-1-1 0,1 1 0,0 0 0,0 0 0,0 0 0,1 0 0,-1-1 0,0 1 0,0 0 0,0 0 0,1 0 0,-1-1 0,0 1 0,1 0 0,-1 0 0,0-1 0,1 1 0,-1 0 0,1-1 0,0 1 0,-1 0 0,1-1 0,-1 1 0,1-1 0,0 1 0,-1-1 0,1 1 0,0-1 0,0 0 0,-1 1 0,1-1 0,0 0 0,0 0 0,-1 1 0,1-1 0,0 0 0,0 0 0,0 0 0,0 0 0,-1 0 0,1 0 0,0 0 0,0 0 0,0 0 0,1-1 0,7-1 0,-1 0 0,1-1 0,-1 0 0,8-4 0,-10 5 0,261-101 0,300-73 0,-237 83 0,-324 91 0,0 0 0,0 1 0,0 0 0,1 0 0,-1 1 0,9-1 0,-14 2 0,0-1 0,0 0 0,0 0 0,-1 0 0,1 1 0,0-1 0,0 0 0,-1 1 0,1-1 0,0 0 0,0 1 0,-1-1 0,1 1 0,0 0 0,-1-1 0,1 1 0,-1-1 0,1 1 0,-1 0 0,1 0 0,0 1 0,0 0 0,-1-1 0,0 1 0,1 0 0,-1-1 0,0 1 0,0 0 0,0 0 0,0-1 0,0 1 0,0 0 0,-1 0 0,0 2 0,-9 27 0,-2-1 0,-1 0 0,-1-1 0,-1 0 0,-25 33 0,11-15 0,-32 49-565,-105 124 0,194-250-170,1 2 0,1 0 0,1 2 0,38-24 0,152-83-1244,-90 65 1979,3 6 0,186-58 0,-281 108 0,76-13 0,-107 24 0,1 0 0,-1 0 0,0 1 0,0 0 0,0 0 0,0 1 0,0 0 0,0 1 0,11 3 0,-16-4 0,0 1 0,0-1 0,0 1 0,-1 0 0,1 0 0,0 0 0,-1 0 0,1 1 0,-1-1 0,0 1 0,0-1 0,0 1 0,0 0 0,-1-1 0,1 1 0,-1 0 0,1 0 0,-1 0 0,0 1 0,0-1 0,0 0 0,-1 0 0,1 0 0,-1 5 0,0 6 0,0 0 0,-1 0 0,0 0 0,-2-1 0,1 1 0,-8 22 0,-15 37 0,-56 118 0,-56 67 0,111-209 0,-14 25 205,-195 341 5244,185-340-4319,28-50-1130,22-25 0,0 0 0,0 0 0,-1 0 0,1 0 0,0 0 0,0 0 0,0 0 0,0 0 0,0 0 0,0 0 0,0 0 0,0 0 0,0 0 0,0 0 0,0 0 0,0 0 0,0 0 0,0-1 0,0 1 0,-1 0 0,1 0 0,0 0 0,0 0 0,0 0 0,0 0 0,0 0 0,0 0 0,0 0 0,0 0 0,0 0 0,0 1 0,0-1 0,0 0 0,-1 0 0,1 0 0,0 0 0,0 0 0,0 0 0,0 0 0,0 0 0,0 0 0,0 0 0,0 0 0,0 0 0,0 0 0,0 0 0,0 0 0,0 0 0,10-17 0,24-28 0,75-79 0,58-34 0,50-22-514,428-272-1,-606 428 515,0-3 0,0 3 0,2 1 0,82-32 0,-117 53 0,0 0 0,0 1 0,0 0 0,0 0 0,1 0 0,-1 1 0,0-1 0,10 2 0,-12 0 0,-1 0 0,1 0 0,-1 0 0,0 0 0,1 0 0,-1 1 0,0-1 0,0 1 0,0 0 0,0 0 0,0 0 0,3 4 0,0 1 0,-1 0 0,0 0 0,0 1 0,-1-1 0,0 1 0,0 0 0,-1 1 0,0-1 0,-1 0 0,0 1 0,2 14 0,7 66 0,0 160 0,-11-237 0,-9 1037-70,1-449 39,7-562 31,0-24 0,0 0 0,1 0 0,1 0 0,0-1 0,1 1 0,5 16 0,-7-29 0,0-1 0,0 1 0,0 0 0,0-1 0,0 1 0,0-1 0,0 1 0,1 0 0,-1-1 0,0 1 0,0-1 0,1 1 0,-1-1 0,0 1 0,1-1 0,-1 1 0,0-1 0,1 1 0,-1-1 0,1 0 0,-1 1 0,1-1 0,-1 0 0,1 1 0,-1-1 0,1 0 0,-1 1 0,1-1 0,0 0 0,-1 0 0,1 0 0,-1 0 0,1 0 0,-1 0 0,1 1 0,0-1 0,-1 0 0,2-1 0,0 0 0,0 0 0,0-1 0,-1 1 0,1-1 0,0 1 0,0-1 0,-1 0 0,1 0 0,1-3 0,67-111 654,-47 73-366,54-96-135,336-571-1300,-138 304 852,27 24 354,-284 362-586,33-29 1,-49 47 298,0 0 0,0 0 0,1 1 0,-1-1 0,0 1 0,1-1 0,0 1 0,-1 0 0,1 0 0,0 0 0,-1 0 0,1 0 0,0 1 0,4-1 0,-6 1 151,1 1 1,0-1-1,-1 1 0,1 0 1,0 0-1,-1 0 0,1-1 0,-1 1 1,1 1-1,-1-1 0,0 0 0,1 0 1,-1 1-1,0-1 0,0 0 0,0 1 1,0-1-1,0 1 0,0-1 0,0 1 1,0 0-1,-1-1 0,1 4 1,9 23 76,-2 0 0,-1 1 0,-1 0 0,2 31 0,-2-14 0,191 1898 177,-196-1934-24,2 25 56,-1-33 1237,1-19 2082,21-123-3110,6 1 0,89-251 1,147-249-352,-251 606-67,11-28 0,56-92 0,-79 149 0,-1 0 0,1 0 0,0 0 0,0 1 0,0-1 0,0 1 0,0 0 0,1 0 0,6-4 0,-9 7 0,-1-1 0,1 1 0,0 0 0,0-1 0,0 1 0,0 0 0,0 0 0,0 0 0,0 0 0,0 0 0,0 0 0,-1 0 0,1 0 0,0 0 0,0 0 0,0 1 0,0-1 0,0 0 0,1 1 0,0 0 0,0 0 0,-1 1 0,1-1 0,0 1 0,-1-1 0,1 1 0,-1 0 0,1 0 0,-1-1 0,2 5 0,8 19 13,-1 0-1,-1 0 0,-2 1 0,0 0 1,4 39-1,-5-33 64,85 551 553,-64-396-1876,-17-118-5579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2:23:46.0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43 104 24575,'-6'0'0,"3"0"0,-1 1 0,1-2 0,-1 1 0,1 0 0,-1-1 0,1 1 0,-7-3 0,8-2 0,9 1 0,13-1 0,10 1 0,-1-1 0,1-2 0,-1-1 0,0-1 0,38-18 0,-55 22 0,-1 1 0,1 0 0,-1 1 0,1 0 0,0 0 0,0 2 0,17-1 0,87 6 0,-42 1 0,221-6 0,152 8 0,-173 23 0,209 8 0,-264-41 0,198 4 0,-155 20 0,-250-20 0,16 3 0,0 2 0,0 0 0,0 2 0,-1 0 0,0 2 0,-1 2 0,33 18 0,-6-5 0,1-3 0,1-3 0,1-1 0,74 12 0,39-3-1365,-91-20-5461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2:23:57.2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2112 4881 24575,'-58'3'0,"-1"3"0,-111 27 0,31-5 0,-170 38 0,298-63 0,0 0 0,0-1 0,-1 0 0,1 0 0,-21-1 0,30-1 0,0-1 0,0 1 0,1 0 0,-1-1 0,0 1 0,0-1 0,0 0 0,0 1 0,0-1 0,1 0 0,-1 0 0,0 0 0,1 0 0,-1-1 0,1 1 0,-1 0 0,-1-2 0,2 0 0,0 1 0,0 0 0,0 0 0,0-1 0,1 1 0,-1 0 0,1-1 0,-1 1 0,1-1 0,0 1 0,0-1 0,0 1 0,0-1 0,0 1 0,0 0 0,1-1 0,1-3 0,1-6 0,1 0 0,1 0 0,0 0 0,1 1 0,0 0 0,1 0 0,0 0 0,15-16 0,5-2 0,46-41 0,-38 42 0,1 1 0,1 3 0,45-24 0,121-48 0,-180 86 0,21-12 0,-43 22 0,-1 0 0,1 0 0,-1 0 0,1 0 0,-1 0 0,0-1 0,1 1 0,-1 0 0,1 0 0,-1-1 0,0 1 0,1 0 0,-1 0 0,0-1 0,1 1 0,-1 0 0,0-1 0,1 1 0,-1 0 0,0-1 0,0 1 0,1-1 0,-1 1 0,0 0 0,0-1 0,0 1 0,0-1 0,0 1 0,0-1 0,0 1 0,0-1 0,-13-2 0,-28 6 0,-314 64 0,-138 19 0,482-85 0,3 1 0,0-1 0,0 0 0,0-1 0,-1 1 0,1-2 0,0 1 0,0-1 0,-1 0 0,1-1 0,0 0 0,-8-3 0,15 5 0,0-1 0,0 1 0,0-1 0,0 0 0,0 0 0,0 0 0,0 0 0,0 1 0,0-1 0,0 0 0,1 0 0,-1-1 0,0 1 0,1 0 0,-1 0 0,1 0 0,-1 0 0,1 0 0,0-1 0,-1 1 0,1 0 0,0 0 0,0-1 0,0 1 0,0 0 0,0-1 0,0 1 0,1-2 0,0-3 0,0 1 0,1 0 0,0-1 0,1 1 0,4-8 0,10-14 0,2 0 0,0 1 0,2 1 0,1 1 0,35-30 0,140-101 0,353-194 0,-447 288 0,-65 39 0,-23 15 0,-1-2 0,1 1 0,-2-1 0,1-1 0,-1-1 0,18-19 0,-30 30 0,-1 0 0,1-1 0,-1 1 0,1-1 0,-1 1 0,0-1 0,1 1 0,-1-1 0,0 1 0,1-1 0,-1 1 0,0-1 0,1 0 0,-1 1 0,0-1 0,0 1 0,0-1 0,0 0 0,0 1 0,0-1 0,0 0 0,0 1 0,0-1 0,0 1 0,0-1 0,0 0 0,0 1 0,0-1 0,0 0 0,-1 1 0,1-1 0,0 1 0,0-1 0,-1 1 0,1-1 0,0 0 0,-1 1 0,1 0 0,-1-1 0,1 1 0,-1-1 0,1 1 0,-1-1 0,1 1 0,-1 0 0,1-1 0,-2 1 0,-30-7 0,32 7 0,-45-3 0,-85 7 0,55 0 0,-30 1 0,5 1 0,-169-12 0,265 6 0,0 0 0,1 0 0,-1-1 0,1 1 0,-1-1 0,0 0 0,1 0 0,0-1 0,-1 1 0,1 0 0,0-1 0,0 0 0,0 0 0,-6-4 0,9 5 0,-1 0 0,1 0 0,-1 0 0,1 0 0,-1 0 0,1 0 0,0 0 0,0 0 0,-1 0 0,1 0 0,0 0 0,0 0 0,0 0 0,0 0 0,0 0 0,0 0 0,0 0 0,1 0 0,-1-1 0,2-2 0,-1 0 0,1 1 0,-1-1 0,1 1 0,0 0 0,5-7 0,15-16 0,1 1 0,1 2 0,2 0 0,31-23 0,119-70 0,-126 84 0,-35 21 0,-15 11 0,0-1 0,0 1 0,0 0 0,0 0 0,0 0 0,0 0 0,0 0 0,0 0 0,0 0 0,1 0 0,-1 0 0,0 0 0,0 0 0,0 0 0,0-1 0,0 1 0,0 0 0,0 0 0,0 0 0,0 0 0,0 0 0,0 0 0,0 0 0,0 0 0,0 0 0,0-1 0,0 1 0,0 0 0,0 0 0,0 0 0,0 0 0,0 0 0,0 0 0,0 0 0,-1 0 0,1 0 0,0 0 0,0 0 0,0-1 0,0 1 0,0 0 0,0 0 0,0 0 0,0 0 0,0 0 0,0 0 0,0 0 0,0 0 0,-1 0 0,1 0 0,0 0 0,0 0 0,0 0 0,0 0 0,0 0 0,0 0 0,0 0 0,0 0 0,0 0 0,0 0 0,-1 0 0,1 0 0,0 0 0,0 0 0,0 0 0,-29 5 0,17-3 0,-91 16 0,-106 3 0,-105-10 0,255-10 0,-327-1 0,365-1 0,-74-7 0,88 7 0,0-1 0,1 1 0,-1-1 0,0 0 0,0-1 0,1 0 0,0 0 0,-1 0 0,-10-8 0,16 10 0,0 0 0,0 0 0,0 0 0,0 0 0,0 0 0,0 0 0,1 0 0,-1 0 0,0 0 0,0 0 0,1 0 0,-1-1 0,1 1 0,-1 0 0,1 0 0,-1-1 0,1 1 0,0 0 0,0-1 0,0 1 0,0 0 0,0-1 0,0 1 0,0 0 0,0-1 0,0 1 0,0 0 0,1-3 0,1 1 0,0-1 0,0 1 0,0 0 0,0 0 0,0 0 0,1 0 0,-1 0 0,1 0 0,3-2 0,15-11 0,1 1 0,0 1 0,31-15 0,-25 14 0,195-96 0,-49 25 0,-133 61 0,-41 25 0,0 0 0,0 0 0,-1 0 0,1 0 0,0 0 0,0 0 0,-1 0 0,1 0 0,0 0 0,-1 0 0,1 0 0,0 0 0,0 0 0,-1-1 0,1 1 0,0 0 0,0 0 0,-1 0 0,1 0 0,0-1 0,0 1 0,0 0 0,-1 0 0,1 0 0,0-1 0,0 1 0,0 0 0,0 0 0,0-1 0,0 1 0,-1 0 0,1 0 0,0-1 0,0 1 0,0 0 0,0 0 0,0-1 0,0 1 0,0 0 0,0-1 0,0 1 0,0 0 0,0 0 0,0-1 0,0 1 0,0 0 0,0 0 0,1-1 0,-1 1 0,0 0 0,0 0 0,0-1 0,0 1 0,0 0 0,1 0 0,-1-1 0,0 1 0,0 0 0,0 0 0,1 0 0,-1 0 0,0-1 0,-29 2 0,-39 4 0,-502 28 0,559-33 0,-6 0 0,1 0 0,-1-1 0,0 0 0,0-2 0,-17-4 0,31 7 0,0-1 0,0 0 0,0-1 0,0 1 0,0 0 0,1-1 0,-1 0 0,0 1 0,1-1 0,-1 0 0,1 0 0,0-1 0,0 1 0,-1 0 0,2-1 0,-1 1 0,0-1 0,0 0 0,1 0 0,-1 1 0,1-1 0,0 0 0,0 0 0,0 0 0,1-1 0,-1 1 0,1 0 0,-1 0 0,1 0 0,0 0 0,0 0 0,0-1 0,1-2 0,2-10 0,0 0 0,1 1 0,1-1 0,0 1 0,1 0 0,14-23 0,2 0 0,36-45 0,-25 40 0,3 3 0,67-61 0,92-57 0,-76 65 0,-101 79 0,-13 11 0,0 0 0,-1-1 0,1 0 0,-1 1 0,0-1 0,0-1 0,0 1 0,0 0 0,-1-1 0,0 0 0,0 0 0,4-9 0,-7 14 0,0-1 0,1 1 0,-1-1 0,0 1 0,0-1 0,0 0 0,0 1 0,0-1 0,-1 1 0,1-1 0,0 1 0,0-1 0,0 0 0,0 1 0,-1-1 0,1 1 0,0-1 0,0 1 0,-1-1 0,1 1 0,-1-1 0,1 1 0,0 0 0,-1-1 0,1 1 0,-1-1 0,1 1 0,-1 0 0,1-1 0,-1 1 0,1 0 0,-1 0 0,1 0 0,-1-1 0,0 1 0,-23-3 0,21 3 0,-36 1 0,32 1 0,0-2 0,0 1 0,0-1 0,0 0 0,0 0 0,0-1 0,0 0 0,0 0 0,-8-3 0,14 3 0,0 0 0,0 1 0,0-1 0,0 0 0,0 1 0,0-1 0,1 0 0,-1 0 0,0 0 0,0 0 0,1 0 0,-1 0 0,0 0 0,1 0 0,-1 0 0,1 0 0,-1 0 0,1 0 0,0 0 0,-1 0 0,1 0 0,0-1 0,0 1 0,0 0 0,0 0 0,0 0 0,0-1 0,0 1 0,0-2 0,2-2 0,-1 1 0,0-1 0,1 0 0,0 0 0,0 0 0,5-6 0,12-16 0,2 1 0,1 1 0,1 0 0,47-38 0,-68 62 0,294-233 0,-50 44 0,-231 177 0,34-30 0,-46 40 0,1-1 0,-1 0 0,0 0 0,0 0 0,0 0 0,0-1 0,-1 1 0,4-9 0,-6 12 0,0 1 0,0-1 0,0 1 0,1-1 0,-1 1 0,0-1 0,0 1 0,0-1 0,0 0 0,0 1 0,0-1 0,0 1 0,-1-1 0,1 1 0,0-1 0,0 1 0,0-1 0,0 0 0,-1 1 0,1-1 0,0 1 0,-1-1 0,1 1 0,0 0 0,-1-1 0,1 1 0,0-1 0,-1 1 0,1 0 0,-1-1 0,1 1 0,-1 0 0,1-1 0,-1 1 0,1 0 0,-1 0 0,1 0 0,-1-1 0,1 1 0,-1 0 0,0 0 0,1 0 0,-1 0 0,1 0 0,-2 0 0,-30 1 0,27 0 0,-92 10 0,-245 23 0,266-30 0,1-4 0,-112-13 0,187 13 0,-17-3 0,0 0 0,-23-7 0,37 10 0,0-1 0,0 0 0,0-1 0,0 1 0,0 0 0,0-1 0,1 0 0,-1 0 0,0 0 0,1 0 0,0 0 0,-1 0 0,1-1 0,0 1 0,0-1 0,0 1 0,0-1 0,-2-4 0,4 4 0,-1 1 0,1-1 0,0 0 0,0 1 0,0-1 0,0 1 0,0-1 0,0 0 0,1 1 0,-1-1 0,1 1 0,0-1 0,-1 1 0,1-1 0,1 1 0,-1 0 0,0-1 0,0 1 0,1 0 0,-1 0 0,1 0 0,0 0 0,0 0 0,-1 0 0,5-2 0,7-6 0,0 0 0,0 1 0,15-8 0,-21 13 0,71-38 0,-43 24 0,0-1 0,-1-2 0,50-40 0,-83 60 0,0 0 0,0 1 0,0-1 0,0 0 0,-1 0 0,1 1 0,0-1 0,0 0 0,0 0 0,-1 0 0,1 0 0,-1 0 0,1 0 0,-1-1 0,1 1 0,-1 0 0,1 0 0,-1 0 0,0-1 0,0 1 0,-1 1 0,1-1 0,0 1 0,-1-1 0,1 1 0,-1-1 0,1 1 0,-1 0 0,1-1 0,-1 1 0,1 0 0,-1 0 0,1-1 0,-1 1 0,0 0 0,1 0 0,-1 0 0,1 0 0,-1 0 0,0 0 0,1 0 0,-1 0 0,0 0 0,1 0 0,-1 0 0,-52 8 0,-139 37-2219,-122 25-2346,309-69 4565,-12 3 0,0-1 0,-1-2 0,1 1 0,-20-2 0,34-1 0,-1 1 0,1-1 0,-1 1 0,1-1 0,0 0 0,-1 0 0,1 0 0,0-1 0,0 1 0,0-1 0,-5-3 0,6 3 0,1 0 0,-1 1 0,1-1 0,0 0 0,-1 1 0,1-1 0,0 0 0,0 0 0,0 0 0,1 0 0,-1 0 0,0 0 0,1 0 0,-1-1 0,1 1 0,0 0 0,0 0 0,0 0 0,0 0 0,0-4 0,2-2 230,-1-1 0,2 1-1,-1 0 1,1 0-1,0 0 1,0 0 0,1 0-1,1 1 1,-1-1 0,9-10-1,10-10 1634,31-29 0,-25 27-1331,-21 22-532,-4 4 0,1-1 0,-1 1 0,0-1 0,-1 0 0,1 0 0,-1 0 0,0 0 0,4-10 0,-7 14 0,0 0 0,0 1 0,0-1 0,0 0 0,0 0 0,0 1 0,0-1 0,0 0 0,0 1 0,0-1 0,-1 0 0,1 1 0,0-1 0,-1 1 0,1-1 0,0 0 0,-1 1 0,1-1 0,-1 1 0,1-1 0,-1 1 0,1-1 0,-1 1 0,1 0 0,-1-1 0,1 1 0,-1-1 0,1 1 0,-1 0 0,0 0 0,1-1 0,-1 1 0,0 0 0,1 0 0,-1 0 0,0 0 0,1 0 0,-1 0 0,0 0 0,0 0 0,-33-1 0,31 1 0,-19 2 0,32 2 0,46-2 0,3-9 0,0-2 0,74-22 0,-66 15 0,79-11 0,-126 28 0,-36 6 0,-37 5 0,-1-3 0,1-2 0,-81-1 0,93-4 0,-8 0 0,-95-7 0,138 5 0,1-1 0,-1 0 0,1 0 0,-1-1 0,1 1 0,0-1 0,0 0 0,0-1 0,-8-4 0,12 6 0,0 1 0,0-1 0,1 0 0,-1 0 0,0 0 0,0 0 0,1 0 0,-1 0 0,0 0 0,1 0 0,-1 0 0,1 0 0,0-1 0,-1 1 0,1 0 0,0 0 0,0 0 0,-1-2 0,1 1 0,1-1 0,-1 1 0,1-1 0,-1 1 0,1-1 0,0 1 0,0 0 0,0-1 0,0 1 0,0 0 0,3-4 0,8-10 0,0 1 0,2 1 0,0 0 0,18-15 0,-15 15 0,-1-1 0,23-28 0,-39 43 0,1 0 0,0-1 0,-1 1 0,1-1 0,-1 1 0,1-1 0,-1 0 0,1 1 0,-1-1 0,0 1 0,1-1 0,-1 0 0,0 1 0,1-1 0,-1 0 0,0 0 0,0 1 0,0-1 0,1 0 0,-1 1 0,0-1 0,0 0 0,0 0 0,0 1 0,-1-1 0,1 0 0,0 0 0,0 1 0,0-1 0,0 0 0,-1 1 0,1-1 0,0 0 0,-1 1 0,1-1 0,0 0 0,-1 1 0,1-1 0,-1 1 0,1-1 0,-1 0 0,0 1 0,1 0 0,-1-1 0,1 1 0,-1-1 0,0 1 0,1 0 0,-1-1 0,0 1 0,1 0 0,-1 0 0,0-1 0,0 1 0,1 0 0,-1 0 0,0 0 0,1 0 0,-3 0 0,-6-1 0,0 1 0,-1-1 0,-14 3 0,22-2 0,-89 13 0,-9 1 0,100-13 0,-1-1 0,0 0 0,0 0 0,0 0 0,0 0 0,0 0 0,0 0 0,1 0 0,-1 0 0,0 0 0,0 0 0,0 0 0,0 0 0,0-1 0,0 1 0,1 0 0,-1-1 0,0 1 0,0 0 0,0-1 0,1 1 0,-1-1 0,0 0 0,1 1 0,-2-2 0,2 1 0,0 0 0,0 0 0,0 0 0,0 0 0,1 0 0,-1 0 0,0 0 0,0 0 0,1 0 0,-1 0 0,1 0 0,-1 1 0,1-1 0,-1 0 0,1 0 0,-1 0 0,1 1 0,1-2 0,40-34 0,9 0 0,2 3 0,63-29 0,123-44 0,-29 14 0,-131 58 0,91-25 0,-138 53 0,-23 8 0,-18 7 0,-5-1 0,1-2 0,-2 1 0,1-2 0,-26 8 0,-68 9 0,66-14 0,13-2 0,-170 29 0,171-35 0,17-3 0,11 3 0,0 0 0,-1 0 0,1 0 0,0 0 0,0 0 0,0 0 0,0 0 0,0 0 0,0 0 0,0-1 0,-1 1 0,1 0 0,0 0 0,0 0 0,0 0 0,0 0 0,0 0 0,0 0 0,0-1 0,0 1 0,0 0 0,0 0 0,0 0 0,0 0 0,0 0 0,0 0 0,0-1 0,0 1 0,0 0 0,0 0 0,0 0 0,0 0 0,0 0 0,0 0 0,0-1 0,0 1 0,0 0 0,0 0 0,0 0 0,0 0 0,0 0 0,0 0 0,1 0 0,-1-1 0,0 1 0,0 0 0,0 0 0,0 0 0,0 0 0,0 0 0,0 0 0,0 0 0,1 0 0,-1 0 0,0 0 0,0 0 0,-1 0 0,1 0 0,0 0 0,0 0 0,0 1 0,0-1 0,0 0 0,0 0 0,0 0 0,0 0 0,0 1 0,0-1 0,0 0 0,-1 0 0,1 0 0,0 0 0,0 1 0,0-1 0,0 0 0,0 0 0,0 0 0,0 0 0,0 1 0,1-1 0,-1 0 0,0 0 0,0 0 0,0 0 0,0 1 0,0-1 0,0 0 0,0 0 0,0 0 0,0 0 0,0 0 0,1 1 0,-1-1 0,0 0 0,0 0 0,0 0 0,0 0 0,0 0 0,1 0 0,-1 0 0,0 0 0,0 1 0,0-1 0,0 0 0,1 0 0,-1 0 0,0 0 0,0 0 0,0 0 0,0 0 0,1 0 0,-1 0 0,0 0 0,0 0 0,23 4 0,25-1 0,-23-4 0,-19 1 0,0-1 0,0 1 0,0 0 0,0 0 0,0 1 0,0 0 0,0 0 0,-1 0 0,1 1 0,9 3 0,-14-5 0,-1 0 0,0 1 0,0-1 0,1 0 0,-1 0 0,0 0 0,0 0 0,1 1 0,-1-1 0,0 0 0,0 0 0,1 1 0,-1-1 0,0 0 0,0 0 0,0 1 0,1-1 0,-1 0 0,0 0 0,0 1 0,0-1 0,0 0 0,0 1 0,0-1 0,0 0 0,0 1 0,0-1 0,0 0 0,0 1 0,0-1 0,0 0 0,0 1 0,0-1 0,0 0 0,0 1 0,0-1 0,0 0 0,0 0 0,-1 1 0,1-1 0,0 0 0,0 1 0,0-1 0,0 0 0,-1 0 0,1 0 0,0 1 0,0-1 0,-1 0 0,1 0 0,0 0 0,-1 1 0,-19 9 0,-39 10 0,-2-2 0,0-4 0,-90 11 0,122-21 0,-1 0 0,0-2 0,-44-2 0,72 0 0,0 0 0,1 0 0,-1-1 0,0 1 0,0 0 0,1-1 0,-1 1 0,1-1 0,-1 1 0,0-1 0,1 0 0,-1 0 0,1 1 0,-1-1 0,1 0 0,0-1 0,-1 1 0,-1-2 0,3 2 0,-1 0 0,1 0 0,0 0 0,0 0 0,-1 0 0,1 0 0,0 0 0,0 0 0,0 0 0,0-1 0,1 1 0,-1 0 0,0 0 0,0 0 0,1 0 0,-1 0 0,0 1 0,1-1 0,-1 0 0,1 0 0,-1 0 0,2-1 0,3-5 0,0 1 0,1 0 0,-1 0 0,2 1 0,-1 0 0,7-5 0,21-10-1365,-4 6-5461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2:24:38.2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24575,'0'0'-8191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2:30:54.6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24575,'1'1'0,"-1"-1"0,1 1 0,0 0 0,-1-1 0,1 1 0,0 0 0,0-1 0,-1 1 0,1-1 0,0 1 0,0-1 0,0 0 0,-1 1 0,1-1 0,0 0 0,0 0 0,0 1 0,0-1 0,0 0 0,0 0 0,0 0 0,-1 0 0,2 0 0,8 1 0,328 66 0,1040 96-1789,0-48-2132,282 36 2417,-180-67 2120,-973-92 5982,-124 38-6598,-308-21 0,-30-4-110,130 20-1145,-136-16-5571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2:31:19.2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24575,'0'0'-8191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3:35:48.8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24575,'0'0'-8191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2:44:24.4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2822 24575,'-1'-46'0,"0"24"0,0 0 0,2 1 0,0-1 0,1 1 0,1 0 0,1-1 0,10-29 0,-10 43 0,56-149 0,-52 130 0,-1-1 0,-1 1 0,4-57 0,-7 39 0,3 0 0,21-85 0,40-82 0,-49 161 0,22-79 0,-25 74 0,3 1 0,2 0 0,42-80 0,-43 102 0,-5 7 0,1 1 0,1 0 0,1 1 0,25-26 0,-4 7 0,60-88 0,-75 98 0,-6 9 0,9-14 0,59-65 0,-31 52 0,-26 25 0,42-49 0,-51 51 0,1 0 0,44-38 0,-20 20 0,-30 28 0,1 0 0,30-22 0,-33 26 0,0 1 0,16-17 0,17-14 0,-7 12 0,2 1 0,1 1 0,82-37 0,129-51 0,-209 94 0,-30 13 0,0 1 0,0 0 0,0 1 0,1 1 0,0 0 0,0 1 0,0 0 0,19-1 0,407 4 0,-202 2 0,-214 0 0,-1 1 0,0 1 0,1 1 0,-2 1 0,1 2 0,-1 0 0,33 17 0,58 19 0,-94-36 0,-1 0 0,0 1 0,0 0 0,-1 2 0,-1 0 0,28 25 0,4 1 0,177 129 0,-178-133 0,-25-16 0,1-1 0,49 25 0,-60-35 0,-1 1 0,1 0 0,-1 0 0,-1 1 0,19 18 0,44 55 0,-11-11 0,15 13 0,-4 2 0,69 106 0,-99-123 0,12 18 0,-42-67 0,-1 1 0,10 24 0,11 17 0,192 342 0,-174-282 0,-34-75 0,10 46 0,-21-68 0,0-1 0,2 0 0,14 32 0,21 20 0,55 72 0,-91-136 0,2 2 0,-2 1 0,0 0 0,0 1 0,-1-1 0,-1 1 0,0 1 0,-1-1 0,-1 1 0,2 18 0,-3-24 0,0-1 0,1 1 0,1-1 0,-1 0 0,7 9 0,4 14 0,-9-22 0,0 0 0,1 0 0,0-1 0,10 13 0,-8-12 0,0 1 0,11 22 0,25 75 0,9 22 0,-1-14 0,-6 0-165,-34-83-1035,0 0-5626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1:47:51.6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24575,'11'138'0,"0"-21"0,-10-14 0,-2-50 0,3 0 0,11 69 0,-8-87 0,-4-24 0,1-1 0,0 1 0,0 0 0,1-1 0,0 0 0,1 0 0,8 14 0,-9-17-227,1 0-1,-1 0 1,-1 0-1,1 0 1,2 13-1,-2-3-6598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2:44:27.2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24575,'4'0'0,"9"0"0,3 0-8191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2:44:27.6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24575,'4'0'0,"9"0"0,11 0 0,8 0 0,20 0 0,0 0-8191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2:44:27.9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66 24575,'4'0'0,"5"0"0,9 0 0,6-4 0,6-5 0,14-1 0,0 1-8191</inkml:trace>
  <inkml:trace contextRef="#ctx0" brushRef="#br0" timeOffset="1">885 20 24575,'8'0'0,"7"0"0,8 0 0,5 0 0,1 0 0,-1 0 0,8-4 0,5-2 0,4 1 0,-6 1-8191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2:44:28.3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24575,'4'0'0,"5"0"0,9 0 0,1 0-8191</inkml:trace>
  <inkml:trace contextRef="#ctx0" brushRef="#br0" timeOffset="1">210 1 24575,'0'0'-8191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2:44:34.3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96 24575,'0'-1'0,"1"-1"0,-1 0 0,1 1 0,-1-1 0,1 1 0,0-1 0,-1 1 0,1-1 0,0 1 0,0 0 0,0-1 0,0 1 0,0 0 0,1 0 0,-1 0 0,2-1 0,22-16 0,-8 11 0,0-1 0,1 2 0,0 0 0,0 2 0,0-1 0,21-1 0,116-3 0,-125 8 0,492-1 0,-294 4 0,-46 1 0,1 8 0,242 45 0,268 97-311,24 5-16,-261-87 513,-325-59-13,197-6 0,-219-10-138,0 5 1,132 17-1,-219-15-35,62 9 0,134 3 0,-208-15-227,-1 1-1,1 0 1,0 1-1,-1 0 1,16 4-1,3 4-6598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2:44:35.0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24575,'0'8'0,"0"11"0,0 17 0,0 3-8191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2:44:35.3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24575,'0'8'0,"0"6"0,0 6 0,0 6 0,0-1-8191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2:44:35.7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92 1 24575,'0'8'0,"0"6"0,0 6 0,0 2 0,0-2-8191</inkml:trace>
  <inkml:trace contextRef="#ctx0" brushRef="#br0" timeOffset="1">22 677 24575,'-4'12'0,"-1"11"0,0 7 0,1 1 0,1-4-8191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2:44:36.1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24575,'0'19'0,"0"12"0,0 3 0,0 0 0,0-1 0,0-2 0,0-4 0,0-5-8191</inkml:trace>
  <inkml:trace contextRef="#ctx0" brushRef="#br0" timeOffset="1">1 793 24575,'0'12'0,"0"8"0,0 4 0,0-2-8191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2:44:36.4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 1 24575,'0'4'0,"0"5"0,0 9 0,-4 2 0,-1 1 0,0 1 0,1-3-8191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1:48:11.0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459 2 24575,'297'-2'0,"315"5"0,-381 15 0,-175-12 0,16 4 0,-36-5 0,41 2 0,-56-7 0,-10 0 0,0 0 0,0 1 0,17 3 0,-18 1 0,-15 2 0,-20 3 0,-162 26 0,94-20 0,-19 2 0,61-12 0,-1 3 0,1 2 0,1 2 0,-62 25 0,93-30 0,-1-2 0,0 0 0,-1-1 0,1 0 0,-35 1 0,-107-3 0,94-4 0,-659-1 0,718 2 0,5 0 0,-1 1 0,0-1 0,1 0 0,-1-1 0,1 1 0,-1-1 0,1 0 0,-1 0 0,1 0 0,-1-1 0,1 1 0,0-1 0,-5-3 0,8 5 0,1-1 0,-1 1 0,1 0 0,0-1 0,-1 1 0,1-1 0,0 1 0,-1-1 0,1 1 0,0-1 0,-1 1 0,1-1 0,0 1 0,0-1 0,-1 1 0,1-1 0,0 0 0,0 1 0,0-1 0,0 1 0,0-1 0,0 1 0,0-1 0,0 0 0,0 1 0,0-1 0,0 1 0,1-1 0,-1 0 0,0 1 0,0-1 0,0 1 0,1-1 0,-1 1 0,0-1 0,1 1 0,-1-1 0,0 1 0,1 0 0,-1-1 0,1 1 0,-1-1 0,1 1 0,0-1 0,24-15 0,-25 16 0,16-7 0,0 0 0,1 1 0,-1 1 0,1 1 0,0 0 0,25-2 0,108 1 0,-107 5 0,1099 3 0,-1434-1 0,-386-8 0,653 6 0,19 0 0,0 1 0,0-1 0,0-1 0,0 1 0,0-1 0,0 0 0,0 0 0,0 0 0,1-1 0,-1 0 0,-9-5 0,15 7 0,0 0 0,0-1 0,0 1 0,0 0 0,0-1 0,0 1 0,0-1 0,0 1 0,0 0 0,0-1 0,0 1 0,0-1 0,0 1 0,0-1 0,0 1 0,0 0 0,0-1 0,0 1 0,1 0 0,-1-1 0,0 1 0,0-1 0,0 1 0,1 0 0,-1 0 0,0-1 0,0 1 0,1 0 0,-1-1 0,0 1 0,1 0 0,-1 0 0,0-1 0,1 1 0,-1 0 0,0 0 0,1 0 0,-1 0 0,1 0 0,-1-1 0,0 1 0,1 0 0,-1 0 0,1 0 0,24-10 0,0 0 0,1 2 0,-1 1 0,53-7 0,-30 5 0,178-23 0,-67 11 0,-177 23 0,0-1 0,-21-3 0,-11 1 0,-770 48 0,793-45 0,25-2 0,5 0 0,41-6 0,630-35-1365,-637 41-5461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2:44:36.8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47 0 24575,'0'0'-8191</inkml:trace>
  <inkml:trace contextRef="#ctx0" brushRef="#br0" timeOffset="0.99">0 397 24575,'0'4'0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2:44:43.8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47 43 24575,'0'-8'0,"0"-6"0,-4-2 0,-6 11 0,-4 10 0,-1 0 0,11-5 0,10-2 0,4 3 0,0 5 0,-1-2 0,-3-5 0,2-4 0,-4 4 0,-3-2 0,-2-5 0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2:44:46.4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221 206 24575,'-20'26'0,"-13"14"0,31-39 0,1 0 0,0 1 0,-1-1 0,0 0 0,1 0 0,-1 0 0,1 0 0,-1 0 0,0 0 0,0 0 0,1-1 0,-1 1 0,0-1 0,0 1 0,0-1 0,0 0 0,0 1 0,0-1 0,0 0 0,-2-1 0,3 1 0,0-1 0,-1 1 0,1-1 0,0 1 0,0-1 0,-1 0 0,1 0 0,0 1 0,0-1 0,0 0 0,0 0 0,0 0 0,0 0 0,0-1 0,0 1 0,1 0 0,-1 0 0,0 0 0,1-1 0,-1 1 0,1 0 0,-1-1 0,1 1 0,-1 0 0,1-1 0,0 1 0,0-1 0,0 1 0,0 0 0,0-1 0,0 1 0,0-1 0,0 1 0,1 0 0,0-3 0,0-4 0,1-1 0,0 1 0,1-1 0,4-8 0,-7 18 0,-1-1 0,1 1 0,-1 0 0,0-1 0,1 1 0,-1-1 0,1 1 0,-1-1 0,0 1 0,0-1 0,1 1 0,-1-1 0,0 0 0,0 1 0,0-1 0,1 0 0,-1 0 0,0 0 0,0 1 0,0-1 0,0 0 0,0 0 0,1 0 0,-1 0 0,0 0 0,0-1 0,0 1 0,-1 0 0,1-1 0,-1 1 0,0 0 0,1-1 0,-1 1 0,1-1 0,-1 0 0,1 1 0,-1-1 0,1 0 0,-1 0 0,1 0 0,0 0 0,-1 0 0,-1-2 0,0-2 0,1 0 0,-1 0 0,1 0 0,0-1 0,0 1 0,0-1 0,1 1 0,0-1 0,0 0 0,0 1 0,1-1 0,0 0 0,0 0 0,0 1 0,1-1 0,0 0 0,2-6 0,-2 7 0,0 1 0,1-1 0,-1 1 0,1 0 0,0-1 0,0 1 0,1 0 0,-1 0 0,1 0 0,0 0 0,0 1 0,0-1 0,1 1 0,-1 0 0,1 0 0,0 0 0,0 0 0,0 1 0,0 0 0,0-1 0,5 0 0,-9 2 0,0 1 0,1 0 0,-1 0 0,0 0 0,1-1 0,-1 1 0,1 0 0,-1 0 0,0 0 0,1 0 0,-1 0 0,1 0 0,-1-1 0,0 1 0,1 0 0,-1 0 0,1 0 0,-1 0 0,0 1 0,1-1 0,-1 0 0,1 0 0,-1 0 0,0 0 0,1 0 0,-1 0 0,1 1 0,-1-1 0,0 0 0,1 0 0,-1 1 0,1-1 0,-6 13 0,-18 14 0,21-25-47,0 0 0,0 0 0,0 0 0,-1 0 0,1-1 0,0 1 0,-1-1 0,1 1 0,-1-1-1,0 0 1,1 0 0,-1 0 0,0-1 0,0 1 0,1-1 0,-1 1 0,0-1 0,0 0 0,0 0 0,0 0 0,0 0 0,1-1-1,-1 1 1,0-1 0,0 0 0,1 0 0,-1 0 0,-4-2 0,-26-16-6779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2:44:50.8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 24575,'85'-2'0,"74"3"0,-136 0 0,0 2 0,0 1 0,0 0 0,36 13 0,-53-15-136,0 1 1,0 0-1,0 1 0,-1-1 0,1 1 0,-1 0 1,0 0-1,0 1 0,-1-1 0,1 1 0,-1 0 0,0 1 1,0-1-1,0 1 0,-1-1 0,0 1 0,0 0 1,-1 0-1,1 1 0,-2-1 0,1 0 0,1 12 0,1 10-765,-2 1 0,-1-1-1,-5 56 1,3-68 846,0-1 364,-1-1-1,-1 0 0,-1 0 1,1-1-1,-2 1 0,0-1 1,-1 0-1,0 0 1,-1 0-1,0-1 0,-1 0 1,0-1-1,-1 0 0,-1 0 1,0 0-1,0-1 0,-1-1 1,0 0-1,0-1 1,-1 0-1,-13 7 0,13-9-308,1 1 0,0 0 0,0 1 0,1 0 0,0 1 0,1 0 0,-15 17 0,23-25 0,1 0 0,-1-1 0,1 1 0,-1 0 0,1-1 0,0 1 0,-1 0 0,1 0 0,0 0 0,0-1 0,-1 1 0,1 0 0,0 0 0,0 0 0,0-1 0,0 1 0,0 0 0,0 0 0,0 0 0,1-1 0,-1 1 0,0 0 0,0 0 0,1 0 0,-1-1 0,1 2 0,0-1 0,0 0 0,0 1 0,0-1 0,1 0 0,-1 0 0,0-1 0,1 1 0,-1 0 0,0 0 0,1-1 0,-1 1 0,4 0 0,6 2 0,0-1 0,0 0 0,13-1 0,-17 0 0,366 2 0,-9 0 0,-292 5-1365,-23 1-5461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2:44:54.9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0 140 24575,'4'0'0,"1"4"0,-4 9 0,-2 7 0,-1-5 0,0-16 0,0-12 0,1-12 0,0-14 0,0-3 0,5 5 0,1 12 0,0 15 0,-1 13 0,-1 10 0,-1 6 0,-1 5 0,-1-2-8191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2:44:56.5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106 1 24575,'0'8'0,"-8"2"0,-2-4 0,4-7 0,3 1 0,-2 3 0,-4 7 0,0 4 0,-3 5 0,1-6 0,14-12 0,10-11 0,4-7 0,-10 6 0,-10 6 0,-12 8 0,-11 3 0,-2 0-8191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2:44:58.7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2344 0 24575,'-61'34'0,"38"-20"0,-41 17 0,16-10 0,33-14 0,0 0 0,0-1 0,-1-1 0,0 0 0,0-1 0,0-1 0,-23 2 0,-49-4 0,39-1 0,1 2 0,-74 12 0,22 0 0,0-4 0,-138-3 0,-62 4 0,-228 0-132,331-13-5389,-2 2 4156,168 0 192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2:45:14.7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120 149 24575,'-4'4'0,"-1"-3"0,0 3 0,-3 0 0,-4 4 0,0 4 0,-2 1 0,-2 1 0,0-5 0,5-16 0,3-15 0,3-20 0,2-14 0,2 10 0,2 17 0,-1 13-8191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2:45:20.7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24575,'0'0'-8191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2:44:48.1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4 211 24575,'6'-1'0,"0"-1"0,-1 0 0,1 0 0,-1 0 0,0 0 0,1-1 0,-1 0 0,0 0 0,-1 0 0,1-1 0,0 0 0,7-8 0,11-8 0,-19 18 0,-1-1 0,1 1 0,0 0 0,-1 0 0,1 0 0,6-1 0,-9 2 0,1 1 0,-1 0 0,0 0 0,0 0 0,0-1 0,1 1 0,-1 1 0,0-1 0,0 0 0,0 0 0,0 0 0,1 1 0,-1-1 0,0 0 0,0 1 0,0-1 0,0 1 0,0-1 0,0 1 0,0 0 0,0 0 0,0-1 0,0 1 0,0 0 0,1 1 0,-2-2 0,0 1 0,0-1 0,0 0 0,0 0 0,1 0 0,-1 0 0,0 0 0,0 0 0,0 0 0,0 0 0,0 0 0,0 0 0,1 0 0,-1 0 0,0 0 0,0 0 0,0 0 0,0 0 0,0 0 0,1 0 0,-1 0 0,0-1 0,0 1 0,0 0 0,0 0 0,0 0 0,0 0 0,0 0 0,1 0 0,-1 0 0,0 0 0,0 0 0,0-1 0,0 1 0,0 0 0,0 0 0,0 0 0,0 0 0,0 0 0,0 0 0,0-1 0,0 1 0,0 0 0,0 0 0,0 0 0,0 0 0,0 0 0,0-1 0,0 1 0,0 0 0,0 0 0,0 0 0,0 0 0,0 0 0,0 0 0,0-1 0,0 1 0,0 0 0,0 0 0,2-20 0,-2-19 0,-1 34 0,0-1 0,0 0 0,0 1 0,-1-1 0,0 1 0,0 0 0,0-1 0,-1 1 0,-4-7 0,6 10 0,0 1 0,-1 0 0,1 0 0,0 0 0,0 0 0,0-1 0,-1 2 0,1-1 0,0 0 0,-1 0 0,1 0 0,-1 1 0,1-1 0,-1 0 0,0 1 0,1 0 0,-1-1 0,1 1 0,-1 0 0,0 0 0,1 0 0,-1 0 0,0 0 0,1 0 0,-1 0 0,1 1 0,-1-1 0,0 0 0,1 1 0,-1-1 0,1 1 0,-1 0 0,1 0 0,-1-1 0,1 1 0,0 0 0,-3 2 0,-3 3 0,0-1 0,0 1 0,1 0 0,-1 0 0,2 0 0,-1 1 0,0 0 0,1 0 0,1 1 0,-1-1 0,1 1 0,0 0 0,1 0 0,0 1 0,0-1 0,1 1 0,0-1 0,1 1 0,0 0 0,-1 16 0,5 84 0,-3-174 0,-2 46 0,2-1 0,1 1 0,0-1 0,5-26 0,-5 44 0,0-1 0,-1 1 0,1-1 0,0 1 0,1-1 0,-1 1 0,0 0 0,1-1 0,-1 1 0,1 0 0,0 0 0,-1 0 0,1 0 0,0 1 0,0-1 0,0 0 0,1 1 0,2-3 0,-4 4 0,0 0 0,-1 0 0,1 0 0,0-1 0,0 1 0,-1 0 0,1 0 0,0 0 0,0 0 0,0 0 0,-1 0 0,1 0 0,0 1 0,0-1 0,-1 0 0,1 0 0,0 0 0,-1 1 0,1-1 0,0 0 0,0 1 0,-1-1 0,2 2 0,-1-1 0,1 1 0,-1 0 0,0-1 0,0 1 0,0 0 0,0 0 0,0 0 0,0 0 0,-1 0 0,1 0 0,0 0 0,-1 0 0,0 2 0,4 17 0,-2 0 0,-1-1 0,0 1 0,-2 0 0,0 0 0,-5 22 0,3-33 0,-1-9 0,-2-18 0,0-30 0,3-53-1365,2 55-5461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1:48:18.9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0 144 24575,'44'-22'0,"0"3"0,1 1 0,1 2 0,0 2 0,72-11 0,66 7 0,226 7 0,-320 11 0,1476 1-1094,-619 1 1116,-921-2-92,258 5-1046,-203-1-4817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2:44:49.0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 51 24575,'-2'41'0,"-8"48"0,-1 22 0,10-98 0,0 6 0,0 1 0,2 0 0,0-1 0,7 35 0,-7-48 0,1-1 0,0 0 0,0 0 0,0 0 0,1 0 0,-1 0 0,1 0 0,0 0 0,1-1 0,-1 0 0,1 0 0,0 0 0,0 0 0,0 0 0,1-1 0,-1 1 0,1-1 0,0-1 0,0 1 0,0-1 0,8 4 0,0-3 0,0 0 0,1 0 0,-1-1 0,1-1 0,-1 0 0,1-1 0,-1 0 0,1-1 0,-1-1 0,1 0 0,-1-1 0,0 0 0,0-1 0,0-1 0,-1 0 0,16-8 0,-11 4 0,-1 0 0,0-2 0,0 0 0,-1 0 0,0-1 0,-1-1 0,0-1 0,-1 0 0,-1 0 0,0-1 0,10-18 0,-17 22 0,0 1 0,-1-1 0,-1 0 0,1 0 0,-2 0 0,1 0 0,-2 0 0,2-22 0,-3 0 0,-8-58 0,8 86 0,-1 1 0,0-1 0,0 1 0,0 0 0,-1 0 0,1-1 0,-1 1 0,0 0 0,0 0 0,-1 0 0,1 1 0,-1-1 0,0 1 0,0-1 0,0 1 0,0 0 0,0 0 0,-1 0 0,0 1 0,1-1 0,-1 1 0,0 0 0,0 0 0,0 0 0,-1 0 0,1 1 0,0 0 0,0 0 0,-1 0 0,1 0 0,-10 0 0,-1 1 0,-1 0 0,1 1 0,0 0 0,-1 1 0,1 1 0,0 0 0,0 2 0,-16 5 0,3 0-43,18-7-177,1 0-1,0 1 1,0 0 0,0 0-1,-9 7 1,4 1-6606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2:45:21.7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24575,'0'0'-8191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2:45:24.0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112 259 24575,'-9'12'0,"-27"31"0,34-40 0,0-1 0,-1 0 0,0 1 0,1-1 0,-1 0 0,0 0 0,0 0 0,0-1 0,0 1 0,0-1 0,0 1 0,-1-1 0,-5 1 0,8-2 0,0 0 0,1 0 0,-1 0 0,0 0 0,0 0 0,0 0 0,1 0 0,-1 0 0,0 0 0,0-1 0,1 1 0,-1 0 0,0-1 0,0 1 0,1 0 0,-1-1 0,0 1 0,1-1 0,-1 1 0,1-1 0,-1 0 0,1 1 0,-1-1 0,1 1 0,-1-1 0,1 0 0,-1 1 0,1-1 0,0 0 0,-1 0 0,1 1 0,0-1 0,0 0 0,0 0 0,-1 0 0,1 1 0,0-1 0,0 0 0,0 0 0,0 0 0,0 1 0,1-1 0,-1 0 0,0 0 0,1-1 0,0-3 0,0 1 0,0-1 0,0 1 0,1-1 0,0 1 0,3-6 0,1 0 0,1 1 0,0 0 0,12-12 0,-17 18 0,0 1 0,1-1 0,0 1 0,-1 0 0,1 0 0,0 0 0,0 0 0,0 1 0,0-1 0,0 1 0,1 0 0,-1-1 0,0 2 0,1-1 0,4-1 0,-7 3 0,0-1 0,0 1 0,0-1 0,1 1 0,-1 0 0,0-1 0,0 1 0,0 0 0,-1 0 0,1-1 0,0 1 0,0 0 0,0 0 0,-1 0 0,1 0 0,0 0 0,-1 0 0,1 0 0,-1 1 0,1-1 0,-1 0 0,0 0 0,1 0 0,-1 0 0,0 1 0,0-1 0,0 0 0,0 0 0,0 1 0,0-1 0,0 0 0,0 0 0,0 0 0,-1 1 0,1-1 0,0 0 0,-1 0 0,1 0 0,-1 0 0,1 0 0,-1 0 0,0 0 0,0 0 0,1 0 0,-1 0 0,0 0 0,-1 1 0,2-2 0,-1 0 0,1 0 0,0 0 0,0 0 0,-1 0 0,1 0 0,0 0 0,0 0 0,-1 0 0,1 0 0,0 0 0,0 0 0,-1 0 0,1 0 0,0 0 0,0 0 0,-1-1 0,1 1 0,0 0 0,0 0 0,0 0 0,-1 0 0,1-1 0,0 1 0,0 0 0,0 0 0,-1 0 0,1-1 0,0 1 0,0 0 0,0 0 0,0 0 0,0-1 0,0 1 0,0 0 0,-1 0 0,1-1 0,0 1 0,0 0 0,0 0 0,0-1 0,0 1 0,0 0 0,0-1 0,0 1 0,0 0 0,1 0 0,-1-1 0,1-16 0,1 7 0,1 0 0,1 1 0,0-1 0,0 1 0,1 0 0,0 0 0,0 0 0,8-9 0,0 2 0,0 0 0,2 1 0,17-15 0,-29 27 0,1 0 0,0 1 0,0 0 0,0-1 0,0 1 0,0 0 0,7-2 0,-10 4 0,-1 0 0,0 0 0,1 0 0,-1 0 0,1 0 0,-1 0 0,1 0 0,-1 0 0,1 0 0,-1 0 0,0 0 0,1 0 0,-1 0 0,1 0 0,-1 0 0,1 0 0,-1 0 0,0 0 0,1 1 0,-1-1 0,1 0 0,-1 0 0,0 1 0,1-1 0,-1 0 0,0 0 0,1 1 0,-1-1 0,1 1 0,-1 0 0,0 0 0,0 1 0,0-1 0,0 0 0,0 1 0,0-1 0,0 0 0,0 0 0,-1 1 0,1-1 0,0 0 0,-1 0 0,1 1 0,-1-1 0,1 0 0,-2 1 0,-2 5 0,0-1 0,0 0 0,-1 0 0,0 0 0,0 0 0,-11 8 0,-8 10 0,33-35 0,48-57 0,-50 60 0,1 0 0,0 1 0,1 0 0,-1 0 0,20-10 0,-28 17 0,0 0 0,1-1 0,-1 1 0,0 0 0,1 0 0,-1-1 0,1 1 0,-1 0 0,0 0 0,1 0 0,-1 0 0,1 0 0,-1 0 0,1-1 0,-1 1 0,0 0 0,1 0 0,-1 0 0,1 0 0,-1 0 0,1 1 0,-1-1 0,0 0 0,1 0 0,-1 0 0,1 1 0,-3 9 0,-16 17 0,1-9 0,0-1 0,-2-1 0,0-1 0,0 0 0,-1-1 0,-34 16 0,53-29 0,0 0 0,0-1 0,0 1 0,0 0 0,0-1 0,0 1 0,0-1 0,0 1 0,-1-1 0,1 1 0,0-1 0,0 0 0,-1 0 0,1 1 0,0-1 0,-1 0 0,1 0 0,0 0 0,0-1 0,-1 1 0,1 0 0,0 0 0,0-1 0,-1 1 0,1-1 0,-2 0 0,2-1 0,1 1 0,-1-1 0,1 1 0,0-1 0,-1 1 0,1-1 0,0 1 0,0-1 0,0 1 0,0-1 0,0 1 0,0-1 0,1 1 0,-1-1 0,0 1 0,1-1 0,-1 1 0,1-1 0,-1 1 0,2-3 0,7-24 0,-15 22 0,-9 8 0,4-2-71,9-6 248,12-13-1648,1 8-5355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2:45:55.1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1 102 24575,'0'-4'0,"1"1"0,-1 0 0,1 0 0,0 0 0,0 0 0,0 0 0,0 0 0,1 0 0,-1 0 0,1 1 0,0-1 0,0 0 0,0 1 0,0-1 0,0 1 0,0 0 0,1 0 0,-1 0 0,1 0 0,-1 0 0,1 0 0,0 1 0,3-2 0,5-2 0,0 0 0,1 1 0,-1 0 0,21-4 0,24 1 0,0 3 0,0 1 0,69 7 0,-10 0 0,800-4-1365,-895 0-5461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2:46:07.3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0 24575,'0'0'0,"-1"0"0,1 1 0,0-1 0,0 0 0,0 0 0,0 0 0,-1 0 0,1 1 0,0-1 0,0 0 0,0 0 0,0 1 0,0-1 0,0 0 0,0 0 0,0 0 0,0 1 0,0-1 0,0 0 0,0 0 0,0 1 0,0-1 0,0 0 0,0 0 0,0 1 0,0-1 0,0 0 0,0 0 0,0 0 0,0 1 0,0-1 0,0 0 0,0 0 0,0 1 0,1-1 0,-1 0 0,0 0 0,0 0 0,0 0 0,0 1 0,1-1 0,-1 0 0,0 0 0,0 0 0,0 0 0,1 0 0,-1 0 0,0 1 0,0-1 0,1 0 0,-1 0 0,0 0 0,0 0 0,0 0 0,1 0 0,-1 0 0,20 4 0,-19-4 0,87 8 0,135-5 0,-117-4 0,750 0-288,490 2-283,-212 68 571,-1064-68 687,-56-2-985,-1 1-1,1 0 1,27 5 0,-24 0-6528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2:45:06.1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796 0 24575,'-4'2'0,"1"-1"0,0 0 0,0 0 0,0 1 0,0 0 0,0 0 0,1 0 0,-1 0 0,0 0 0,1 0 0,0 1 0,-1-1 0,1 1 0,0-1 0,-3 6 0,1-3 0,-19 30 0,1 0 0,1 1 0,2 1 0,2 1 0,-19 61 0,24-56 0,-8 51 0,13-56 0,-2-1 0,-16 47 0,18-65 0,-24 59 0,-24 94 0,-93 344 0,48-175 0,46-154 0,48-161 0,4-13 0,-1 1 0,-1-1 0,0 0 0,-1 0 0,0 0 0,-12 21 0,16-34 0,1 0 0,0 0 0,0 1 0,0-1 0,0 0 0,0 0 0,0 0 0,0 1 0,-1-1 0,1 0 0,0 0 0,0 0 0,0 0 0,0 0 0,-1 1 0,1-1 0,0 0 0,0 0 0,0 0 0,-1 0 0,1 0 0,0 0 0,0 0 0,-1 0 0,1 0 0,0 0 0,0 0 0,-1 0 0,1 0 0,0 0 0,0 0 0,0 0 0,-1 0 0,1 0 0,0 0 0,0 0 0,-1 0 0,1 0 0,0 0 0,0 0 0,0 0 0,-1-1 0,-5-11 0,0-22 0,6 32 0,-9-58 0,-30-109 0,39 168 0,0 0 0,0 0 0,-1 0 0,1 0 0,0 0 0,-1 0 0,1 0 0,0 0 0,-1 0 0,1 0 0,-1 0 0,0 0 0,1 0 0,-1 0 0,0 1 0,1-1 0,-1 0 0,0 0 0,-1 0 0,1 1 0,1 1 0,-1-1 0,1 1 0,-1-1 0,1 1 0,-1 0 0,1-1 0,-1 1 0,1 0 0,0-1 0,-1 1 0,1 0 0,0 0 0,0-1 0,0 1 0,-1 0 0,1 0 0,0-1 0,0 2 0,-4 48 0,3-25 0,0-7 0,1 0 0,0-1 0,1 1 0,5 26 0,-6-43 0,1 1 0,-1-1 0,1 0 0,-1 1 0,1-1 0,-1 0 0,1 1 0,0-1 0,0 0 0,0 0 0,0 0 0,0 0 0,0 0 0,0 0 0,0 0 0,0 0 0,0 0 0,0-1 0,1 1 0,-1 0 0,0-1 0,1 1 0,-1-1 0,0 1 0,1-1 0,-1 0 0,0 1 0,1-1 0,-1 0 0,1 0 0,-1 0 0,1 0 0,-1 0 0,0 0 0,1-1 0,-1 1 0,1 0 0,-1-1 0,3 0 0,6-3 0,0 0 0,0-1 0,0 0 0,10-7 0,-13 8 0,34-22-455,0-1 0,49-45 0,-59 42-6371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2:45:08.9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339 93 24575,'-5'3'0,"0"1"0,0-1 0,0 1 0,-1-1 0,1-1 0,-9 4 0,-16 8 0,-1 6 0,1 3 0,-44 41 0,-21 16 0,94-79 0,-3 2 0,0 0 0,0 0 0,0 0 0,0 1 0,1 0 0,-4 4 0,6-8 0,1 0 0,0 1 0,0-1 0,0 1 0,-1-1 0,1 0 0,0 1 0,0-1 0,0 1 0,0-1 0,0 1 0,0-1 0,0 1 0,0-1 0,0 0 0,0 1 0,0-1 0,0 1 0,0-1 0,0 1 0,0-1 0,0 1 0,0-1 0,1 0 0,-1 1 0,0-1 0,0 1 0,1-1 0,0 2 0,1-1 0,-1-1 0,1 1 0,-1 0 0,1 0 0,-1 0 0,1-1 0,-1 1 0,1-1 0,0 1 0,-1-1 0,3 0 0,36 5 0,-1-3 0,44-2 0,-45-1 0,1 2 0,65 9 0,-102-9 0,1-1 0,-1 1 0,1-1 0,-1 1 0,0-1 0,1 0 0,-1 0 0,1 0 0,-1-1 0,1 1 0,-1-1 0,1 1 0,-1-1 0,0 0 0,1 0 0,-1 0 0,4-2 0,-4 1 0,0 0 0,-1 0 0,1 0 0,0-1 0,-1 1 0,1 0 0,-1-1 0,0 1 0,0-1 0,0 0 0,0 1 0,0-1 0,-1 0 0,1 0 0,-1 1 0,1-4 0,0-18 0,-1 1 0,-1-1 0,-1 0 0,-8-41 0,4 30 0,-2-40 0,3 30-1365,0 26-5461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2:46:22.1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 92 24575,'0'-1'0,"1"-1"0,-1 0 0,1 1 0,-1-1 0,1 1 0,0-1 0,0 1 0,0-1 0,0 1 0,0-1 0,0 1 0,0 0 0,0 0 0,0-1 0,1 1 0,-1 0 0,0 0 0,1 0 0,-1 0 0,1 1 0,-1-1 0,1 0 0,0 1 0,-1-1 0,1 1 0,-1-1 0,3 1 0,53-10 0,-51 10 0,392-8 0,-245 10 0,471 17 0,-374-12 0,-155-7 0,179 22 0,-155-2 0,338 51 0,34 13 0,-278-42 0,-131-31 0,2-4 0,153-7 0,-92-2 0,379 2 0,-500 3 0,-24-2 0,0-1 0,0 0 0,0 0 0,1 0 0,-1 1 0,0-1 0,0 0 0,0 0 0,0 1 0,0-1 0,0 0 0,0 0 0,0 1 0,0-1 0,0 0 0,0 0 0,0 1 0,0-1 0,0 0 0,0 0 0,0 1 0,0-1 0,0 0 0,0 0 0,0 1 0,0-1 0,0 0 0,0 0 0,0 1 0,-1-1 0,1 0 0,0 0 0,0 0 0,0 1 0,0-1 0,-1 0 0,1 0 0,0 0 0,0 0 0,0 1 0,-1-1 0,-39 23 0,22-15 0,0-2 0,0 0 0,0-1 0,-1-1 0,0 0 0,-29 1 0,-120-6 0,80-2 0,-449 3 0,495-2 0,-1-3 0,1-1 0,-46-14 0,-54-7 0,9 16 0,-158 7 0,-38-1 0,242 0 0,-218-27 0,115 11 0,142 17 0,36 2 0,-1 0 0,1-1 0,0 0 0,-22-9 0,23 7 0,-1 0 0,0 2 0,0-1 0,0 2 0,-14-2 0,-46 1 0,40 3 0,1-2 0,0 0 0,-36-9 0,-92-21 0,-25-6 0,19 4 0,-6-3 0,137 29 0,-2 0 0,1 3 0,-1 0 0,-58 2 0,-43-8 98,61 3-1561,51 6-5363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2:46:24.8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24575,'0'0'-8191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2:46:27.0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24575,'1'0'0,"-1"1"0,0 0 0,1 0 0,-1 0 0,1-1 0,-1 1 0,1 0 0,0 0 0,-1-1 0,1 1 0,0-1 0,-1 1 0,1 0 0,0-1 0,0 1 0,-1-1 0,1 0 0,0 1 0,0-1 0,0 0 0,0 1 0,-1-1 0,1 0 0,0 0 0,0 0 0,0 0 0,0 0 0,0 0 0,1 0 0,4 1 0,309 49 0,40 7 0,-278-46 0,1-3 0,1-3 0,103-7 0,-64 0 0,190 0 1790,418 2-8761,-387 0 12152,-310 2-5181,50 8 0,7 1 0,-82-11-102,-3 0 35,1 0 1,0 0-1,-1 0 1,1 0-1,-1 0 1,1 1-1,-1-1 1,0 0 0,1 1-1,-1-1 1,1 1-1,-1-1 1,0 1-1,1 0 1,-1 0-1,0-1 1,0 1-1,2 2 1,2 7-6760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1:48:20.7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24575,'2'2'0,"1"0"0,-1-1 0,1 1 0,0 0 0,-1-1 0,1 0 0,0 1 0,0-1 0,0 0 0,0-1 0,0 1 0,4 0 0,42 3 0,-34-3 0,499 43 0,398 61-1002,-43-6 686,-451-44 352,743 72-361,-1088-123 405,250 23 922,-252-13-569,-49-8-402,0-2 0,33 3-1,478-6-30,-256-3 0,-131 4 0,154-5 0,-286 1 15,0 0 0,0-1 0,0-1-1,15-6 1,12-3-1454,-17 7-5387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2:46:40.6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75 1 24575,'1'171'0,"-3"193"0,-1-316 0,-3 0 0,-1 0 0,-3-1 0,-17 51 0,18-74 0,9-24 0,0 0 0,0 0 0,0 1 0,0-1 0,0 0 0,0 0 0,0 0 0,0 0 0,0 0 0,0 1 0,0-1 0,0 0 0,0 0 0,0 0 0,0 0 0,0 0 0,0 0 0,0 0 0,0 1 0,0-1 0,-1 0 0,1 0 0,0 0 0,0 0 0,0 0 0,0 0 0,0 0 0,0 0 0,0 0 0,0 0 0,-1 1 0,1-1 0,0 0 0,0 0 0,0 0 0,0 0 0,0 0 0,0 0 0,-1 0 0,1 0 0,0 0 0,0 0 0,0 0 0,0 0 0,0 0 0,0 0 0,-1 0 0,1 0 0,0 0 0,0-1 0,0 1 0,0 0 0,0 0 0,0 0 0,-1 0 0,1 0 0,0 0 0,-3-11 0,1-19 0,1-11 0,2-1 0,2 1 0,10-55 0,-9 79 0,0 0 0,1 0 0,1 0 0,1 0 0,0 1 0,1 0 0,1 1 0,0 0 0,1 0 0,17-18 0,-26 31 0,0 1 0,0-1 0,0 1 0,0 0 0,0 0 0,0-1 0,1 1 0,-1 0 0,0 0 0,1 0 0,-1 0 0,1 1 0,-1-1 0,1 0 0,0 1 0,-1-1 0,1 1 0,-1-1 0,1 1 0,0 0 0,-1 0 0,1-1 0,0 1 0,0 1 0,-1-1 0,1 0 0,0 0 0,-1 0 0,1 1 0,0-1 0,-1 1 0,1 0 0,-1-1 0,1 1 0,-1 0 0,1 0 0,-1 0 0,1 0 0,-1 0 0,0 0 0,0 0 0,2 3 0,4 4 0,-1 1 0,0-1 0,-1 2 0,0-1 0,5 15 0,1 2 0,-2 1 0,-2 0 0,0 0 0,-2 1 0,4 52 0,-10 145 0,-2-106 0,3-29-1365,0-100-5461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2:46:41.2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185 1 24575,'-1'27'0,"-2"1"0,-1-1 0,-11 36 0,6-21 0,-52 189 0,32-131 0,4 0 0,-12 112 0,37-205 0,-1 0 0,1 0 0,0 1 0,1-1 0,0 0 0,0 0 0,0 0 0,3 7 0,-3-12 0,-1-1 0,1 0 0,0 1 0,-1-1 0,1 0 0,0 1 0,0-1 0,0 0 0,0 0 0,0 0 0,0 0 0,0 0 0,0 0 0,1 0 0,-1 0 0,0-1 0,3 2 0,-2-1 0,0-1 0,0 0 0,0 0 0,0 0 0,0 0 0,0 0 0,0 0 0,-1 0 0,1-1 0,0 1 0,0-1 0,0 1 0,0-1 0,0 0 0,0 0 0,-1 1 0,3-3 0,26-17-1365,2-3-5461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2:46:42.1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32 217 24575,'-1'44'0,"-1"-29"0,1 0 0,1 0 0,1 0 0,0 0 0,7 27 0,-8-39 0,1 0 0,1 0 0,-1 0 0,0-1 0,1 1 0,-1 0 0,1-1 0,0 1 0,0-1 0,0 0 0,0 1 0,0-1 0,1 0 0,-1 0 0,0-1 0,1 1 0,0 0 0,4 2 0,-2-3 0,0 0 0,0 1 0,0-1 0,0-1 0,0 1 0,0-1 0,0 0 0,0 0 0,0 0 0,8-3 0,0 1 0,0-2 0,0 0 0,0-1 0,-1 0 0,0-1 0,0 0 0,20-15 0,-19 10 0,0 0 0,-1-1 0,-1-1 0,0 0 0,-1 0 0,0-1 0,-1-1 0,-1 0 0,0 0 0,-1 0 0,-1-1 0,0 0 0,-1 0 0,-1 0 0,4-26 0,-7 38 0,-1-1 0,0 1 0,1 0 0,-1 0 0,-1 0 0,1 0 0,-1 0 0,1 0 0,-1-1 0,0 1 0,-1 1 0,1-1 0,-1 0 0,1 0 0,-1 0 0,0 1 0,-1-1 0,-2-3 0,1 3 0,0 1 0,0-1 0,-1 1 0,1 0 0,-1 0 0,0 1 0,0-1 0,0 1 0,0 0 0,0 0 0,0 1 0,0-1 0,-8 0 0,-12-1-136,0 1-1,0 0 1,0 2-1,-1 2 1,1 0-1,0 1 1,0 1-1,1 2 0,-37 12 1,39-10-6690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2:46:42.5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10 24575,'8'0'0,"6"-4"0,2-2-8191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2:46:42.9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24575,'0'8'0,"0"14"0,0 16 0,0 9 0,0 8 0,0 3 0,0 8 0,0 8 0,0 11 0,0 11 0,0 6 0,0-12 0,0-16 0,0-25 0,0-21-8191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2:46:43.4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241 1 24575,'8'19'0,"0"2"0,-1-1 0,-1 1 0,-1 0 0,-1 0 0,2 27 0,-3 132 0,-3-150 0,-2 10 0,-2 0 0,-1-1 0,-2 0 0,-2 0 0,-20 57 0,6-37 0,-2-2 0,-56 92 0,80-147 0,-7 12 0,0-1 0,-1 0 0,0-1 0,-22 22 0,31-33-29,-1 0-1,1-1 0,0 1 1,-1 0-1,0-1 0,1 1 0,-1-1 1,1 1-1,-1-1 0,0 1 1,1-1-1,-1 0 0,0 1 1,1-1-1,-1 0 0,0 0 1,0 1-1,1-1 0,-1 0 1,0 0-1,0 0 0,1 0 1,-1 0-1,0 0 0,0 0 1,1 0-1,-1 0 0,0 0 1,0 0-1,0-1 0,1 1 0,-1 0 1,0-1-1,1 1 0,-1 0 1,0-1-1,1 1 0,-1-1 1,0 1-1,1-1 0,-1 1 1,1-1-1,-1 1 0,1-1 1,-1-1-1,-6-14-6796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2:46:45.0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228 1 24575,'0'17'0,"1"74"0,-4 1 0,-23 148 0,-112 410 0,121-573 0,15-67 0,-6 28 0,-15 41 0,15-63 0,8-16 0,0 0 0,0 0 0,0 0 0,0 0 0,0 0 0,-1 0 0,1 0 0,0 0 0,0 0 0,0 0 0,0 0 0,0 0 0,0 0 0,-1 0 0,1 0 0,0 0 0,0 0 0,0 0 0,0 0 0,0 0 0,0 0 0,0 0 0,-1 0 0,1 0 0,0 0 0,0 0 0,0-1 0,0 1 0,0 0 0,0 0 0,0 0 0,0 0 0,0 0 0,0 0 0,0 0 0,0 0 0,0-1 0,0 1 0,-1 0 0,1 0 0,0 0 0,0 0 0,0 0 0,0 0 0,0 0 0,0-1 0,0 1 0,0 0 0,0 0 0,1 0 0,-1 0 0,0 0 0,0 0 0,0-1 0,1-28 0,3 11 0,1 0 0,0 0 0,1 0 0,1 1 0,1 0 0,1 0 0,0 0 0,21-26 0,10-9 0,54-52 0,-93 103 0,12-13 0,1 0 0,16-11 0,-26 22 0,0 0 0,0 0 0,0 1 0,0-1 0,0 1 0,1 0 0,-1 0 0,1 1 0,-1 0 0,1-1 0,0 1 0,-1 1 0,10-1 0,-12 1 0,0 1 0,0-1 0,0 1 0,0 0 0,-1-1 0,1 1 0,0 0 0,0 0 0,-1 1 0,1-1 0,-1 0 0,1 0 0,-1 1 0,1-1 0,-1 1 0,0-1 0,0 1 0,0-1 0,0 1 0,0 0 0,0 0 0,0 0 0,0-1 0,-1 1 0,1 0 0,-1 0 0,1 2 0,2 9 0,-1 0 0,2 25 0,-4-29 0,2 172-299,-3-142-767,0 17-5760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2:46:45.5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76 0 24575,'-2'21'0,"0"0"0,-2-1 0,0 1 0,-13 36 0,7-27 0,-5 33 0,2 50 0,5 1 0,12 203 0,-4-314-32,-1 3-63,1 1 0,0 0 0,1 0-1,0 0 1,0-1 0,0 1 0,1 0-1,0-1 1,0 1 0,1-1 0,-1 0-1,2 0 1,6 11 0,4-5-6731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2:46:47.2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41 50 24575,'-1'21'0,"-1"0"0,-2 0 0,-10 39 0,9-43 0,0-1 0,2 1 0,0 0 0,1 0 0,0 0 0,2 27 0,1-41 0,-1 0 0,1 0 0,-1 0 0,1 0 0,0-1 0,0 1 0,0 0 0,0-1 0,1 1 0,-1-1 0,1 1 0,-1-1 0,1 0 0,0 1 0,0-1 0,0 0 0,0 0 0,0 0 0,4 2 0,-1-2 0,-1 0 0,1 0 0,0 0 0,0 0 0,0-1 0,0 0 0,0 0 0,0 0 0,0-1 0,8 1 0,-4-2 0,1 1 0,-1-1 0,1-1 0,-1 0 0,0 0 0,0 0 0,0-1 0,0-1 0,-1 0 0,1 0 0,14-10 0,-19 10 0,0 0 0,0 0 0,-1 0 0,0 0 0,0-1 0,0 1 0,0-1 0,-1 0 0,1 0 0,-1 0 0,-1 0 0,1-1 0,-1 1 0,0 0 0,1-9 0,0-9 0,-1 0 0,-3-31 0,0 26 0,2 6-113,-3-33 354,3 52-356,-1 0 1,1-1-1,-1 1 0,0 0 0,0 0 0,0-1 0,-1 1 0,1 0 0,-1 0 1,0 1-1,0-1 0,-3-4 0,-11-5-6711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2:46:47.6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24 24575,'4'-4'0,"5"-5"0,1-1-8191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1:48:21.4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1 695 24575,'2'-1'0,"1"1"0,0-1 0,0 0 0,0 0 0,-1-1 0,1 1 0,0 0 0,-1-1 0,1 0 0,-1 1 0,4-5 0,7-3 0,89-52 0,125-53 0,103-26 0,-33 16 0,-204 80 0,100-64 0,-181 101-227,-1-1-1,0 0 1,-1-1-1,1-1 1,9-11-1,-10 9-6598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2:46:48.8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642 0 24575,'-2'2'0,"-1"-1"0,1 1 0,0 0 0,0 0 0,1 0 0,-1 1 0,0-1 0,1 0 0,-1 1 0,1-1 0,-1 1 0,1-1 0,0 1 0,-1 5 0,0-4 0,-6 19 0,0 0 0,2 1 0,1 0 0,0 0 0,0 27 0,-1 128 0,6-116 0,0-63 0,5 478 0,2-372 0,4 0 0,39 156 0,-46-245 0,0-6 0,-1 0 0,-1 1 0,2 15 0,-3-25 0,-1 0 0,0 0 0,0 0 0,0 0 0,0 0 0,-1 1 0,1-1 0,0 0 0,-1 0 0,0 0 0,1 0 0,-1-1 0,0 1 0,0 0 0,0 0 0,0 0 0,0-1 0,0 1 0,-1 0 0,1-1 0,-1 1 0,1-1 0,-1 0 0,-3 3 0,-2-1-276,0 0-1,-1 0 1,1-1-1,-1 0 0,0 0 1,0-1-1,0 0 1,-10-1-1,-71-3-3441,55 1 3141,23 1 565,-4 1 155,-1 0 0,0-2-1,1 0 1,0 0 0,-1-2 0,1 0 0,-23-9 0,-35-25 5396,-31-25-5425,93 56-265,1 0-1,0-1 0,1 0 0,-1-1 1,2 0-1,-1 0 0,1-1 1,-8-12-1,4 3-6674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2:46:49.3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66 24575,'12'0'0,"20"0"0,20-4 0,13-2 0,12-3 0,8 0 0,6-3 0,-1 1 0,0 3 0,-15 1-8191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2:46:49.7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355 1 24575,'1'0'0,"-1"0"0,1 1 0,-1-1 0,1 0 0,-1 0 0,1 1 0,-1-1 0,1 1 0,-1-1 0,1 1 0,-1-1 0,0 1 0,1-1 0,-1 1 0,1-1 0,-1 1 0,0-1 0,0 1 0,1-1 0,-1 1 0,0 0 0,0-1 0,0 1 0,0 1 0,5 21 0,-4-16 0,58 574 25,-42 1-636,-17-567 603,1 307-96,-28 1 89,17-264 19,-3 0 0,-2-1 1,-30 73-1,29-92-5,-2-1-1,-2-1 1,-2-1 0,0-1 0,-46 52 0,58-75-124,0 0 0,0-1 0,-1 0 1,0-1-1,-1 0 0,-1-1 0,1 0 0,-1-1 0,-27 12 1,12-12-6116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2:47:34.6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89 24575,'792'0'0,"-767"-1"0,-1-2 0,0-1 0,44-12 0,-43 9 0,1 1 0,-1 1 0,35-1 0,-58 6-44,0 0 0,0 0 0,0 0 0,-1 1 0,1-2 0,0 1 0,0 0 0,0 0 0,0-1 0,-1 1 0,1-1 0,0 1 0,0-1 0,-1 0 0,1 0 0,0 1 0,-1-1 0,1-1-1,-1 1 1,1 0 0,-1 0 0,0 0 0,1-1 0,-1 1 0,0-1 0,0 1 0,0-1 0,0 1 0,0-1 0,1-2 0,1-10-6782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2:47:51.1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208 117 24575,'-3'1'0,"0"0"0,0 1 0,0-1 0,0 1 0,0 0 0,0-1 0,0 1 0,1 0 0,-1 1 0,1-1 0,0 0 0,-1 1 0,1 0 0,0-1 0,-2 5 0,-5 4 0,-54 50 0,44-45 0,1 2 0,-27 33 0,44-50 0,0 0 0,0 1 0,0-1 0,0 0 0,1 0 0,-1 1 0,0-1 0,1 0 0,-1 1 0,1-1 0,-1 1 0,1-1 0,0 1 0,0-1 0,0 1 0,0-1 0,0 0 0,0 1 0,0-1 0,0 1 0,0-1 0,1 1 0,-1-1 0,0 1 0,1-1 0,1 3 0,0-1 0,0-1 0,0 0 0,0 1 0,1-1 0,-1 0 0,1 0 0,-1-1 0,1 1 0,0 0 0,0-1 0,5 3 0,8 1 0,-1-1 0,0 0 0,31 3 0,-8-2 0,46 14 0,-52-11 0,0-1 0,50 3 0,-80-9 0,1-1 0,-1-1 0,1 1 0,0 0 0,-1 0 0,1-1 0,-1 0 0,1 1 0,-1-1 0,1 0 0,-1 0 0,0 0 0,1-1 0,-1 1 0,0 0 0,0-1 0,0 0 0,0 1 0,0-1 0,0 0 0,-1 0 0,1 0 0,-1 0 0,1 0 0,-1-1 0,0 1 0,0 0 0,0-1 0,0 1 0,0 0 0,0-1 0,0-3 0,2-9 0,-1 0 0,0-1 0,-2 1 0,0-22 0,-1 16 0,0 3 18,0 1-1,-1-1 1,-1 0-1,-1 1 1,-6-18-1,-37-82-1078,41 104 652,-4-10-6417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07-27T02:56:43.33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29563 2646 0,'17'0'125,"1"0"-125,0 0 16,-1 0-1,1 0 1,0 0-16,-1 0 16,19 0-16,-19 0 15,1-18 1,-1 18-1,1 0 1,0 0 0,-1 0-1,1 0 1,0 0 0,-1 0-1,1 0 1,0 0-1,-1 0 1,1 0 15,-1 0 1,1 0 14,0 0-14,-1 0 108,1 0-108,0 0-17,-1 0 1,1 0 15,0 0-15,-1 18-1,1-18 829,-1 17-828,1-17 15,0 0-15,-18 18 1390,0 17-1391,-71 18-15</inkml:trace>
  <inkml:trace contextRef="#ctx0" brushRef="#br0" timeOffset="6123.48">4092 6632 0</inkml:trace>
  <inkml:trace contextRef="#ctx0" brushRef="#br0" timeOffset="116173.64">30004 2787 0,'-18'18'15,"-17"-1"16,17 36-31,1-35 0,-19-1 16,19 36-16,-19-35 16,19 0-16,-1-18 15,0 53 1,1-36 0,-18 1-1,35-1 95,0 1-110,17-18 15,-17 18 1,35-1-16,-17-17 0,88 18 31,-36 0-31,1-1 16,0 1-16,17 0 15,18-1-15,-18 1 16,-53-1-16,-17-17 16,-1 0-16,1 0 109,-18-17-78,0-1 0,-18-70-15,18 70-16,-17-35 16,-1 1-16,0 16 15,18-17-15,-17-17 16,17 34 0,-18-34-1,1 17-15,-1-18 16,0-17-16,1 53 15,17 17 1,-18 18 0,0 0 265</inkml:trace>
  <inkml:trace contextRef="#ctx0" brushRef="#br0" timeOffset="133120.48">29616 1640 0,'35'0'63,"-17"0"-48,17 0 1,0 0-16,0 0 15,-17 0-15,17 0 16</inkml:trace>
  <inkml:trace contextRef="#ctx0" brushRef="#br0" timeOffset="134406.41">29492 1817 0,'-17'17'15,"-1"19"1,0-1-1,18-17-15,-17 17 0,-1 35 16,18 1 0,-35 123-1,17-106-15,18-35 16,-18 35 0,18-17-16,-35 17 15,18 18 1,-19 106-1,36-124-15,-17 18 16,17-18-16,-18 0 16,18-53-16,0-17 15,0 0 1,0-1 0,35-17 155,-17 0-155,0 0 0,34 0-1,-34 0-15,0 0 32,-1 0-17,1 0 63,0 0 16,-1 0-78,1 0-16,0 0 15</inkml:trace>
  <inkml:trace contextRef="#ctx0" brushRef="#br0" timeOffset="201273.85">11553 10795 0,'36'0'46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07-27T03:01:20.76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16528 9490 0,'0'53'31,"0"211"-15,0-211-1,0-18-15,0 18 16,0 71 0,0-18-16,0 52 15,0-34-15,0-107 16,0 1-1</inkml:trace>
  <inkml:trace contextRef="#ctx0" brushRef="#br0" timeOffset="1576.45">16598 9578 0,'18'-18'63,"-1"18"-63,36-17 15,-17-1-15,34 0 16,1 1-16,-1-1 15,1 0 1,123-17 0,-176 35 62,-1 0-78,18-17 31,-17 17-31,0 0 63,52-18-32,-17 18-31,-35 0 15,35 0 1,-36 53 109,-17-36-109,0 19-16,0 34 15,0 1 1,0-1 0,0 19-16,0-1 0,0 0 15,0-35-15,0-35 16,0 158 15,0-141-31,0-17 16,0 17 15,0-17 31,0-1-15,0 1 110,-17-18-111,-1 0-30</inkml:trace>
  <inkml:trace contextRef="#ctx0" brushRef="#br0" timeOffset="2439.87">17057 9384 0,'0'35'63,"-18"0"-48,-17 18-15,17-17 16,1-1-16,17 0 16,-18 18-1,-35 35 1,35-52 0,18-1-16,0-18 15,-17-17 1,-1 18 15,18 0-15,-18-18-1</inkml:trace>
  <inkml:trace contextRef="#ctx0" brushRef="#br0" timeOffset="2947.08">16951 9772 0,'35'0'31,"1"0"-15,-19 0 0,1 0-16,-1 0 31,1 0-16,0 18 1</inkml:trace>
  <inkml:trace contextRef="#ctx0" brushRef="#br0" timeOffset="3465.28">18503 9190 0,'0'0'0,"0"106"31,0-89-31,0 1 0,0 0 63,0-1-48</inkml:trace>
  <inkml:trace contextRef="#ctx0" brushRef="#br0" timeOffset="3752.27">18627 9296 0,'0'0'0,"17"0"0,1-18 15,35 18 16</inkml:trace>
  <inkml:trace contextRef="#ctx0" brushRef="#br0" timeOffset="4102.93">18027 9825 0,'0'17'16,"18"-17"46,-1 0-46,36-35-16,-18 0 15</inkml:trace>
  <inkml:trace contextRef="#ctx0" brushRef="#br0" timeOffset="4751.71">18309 9666 0,'0'0'0,"0"-18"16,18 18-16,-1-17 15,1 17-15,35-18 16,-18 18-16,18-35 15,18 35 1,-54 0 0,1 0-16,0 0 15,-1 0 63,-17 18-62,0-1 15,0 1-31,0-1 16,0 19 140,-35 17-125,17-18-31,-17-17 16,17 17 0,1-18 15</inkml:trace>
  <inkml:trace contextRef="#ctx0" brushRef="#br0" timeOffset="5178.35">18221 9931 0,'-18'17'16,"36"-17"15,35-17-31,0 17 16,53-18-1,-71 18-15,0 0 16,18-18-16</inkml:trace>
  <inkml:trace contextRef="#ctx0" brushRef="#br0" timeOffset="5493.73">18045 10178 0,'0'0'0,"-18"0"0,18 17 15,0 19 1,18-36 62</inkml:trace>
  <inkml:trace contextRef="#ctx0" brushRef="#br0" timeOffset="5740.34">18292 10231 0,'0'0'0,"0"17"15,0 1 1,17-18 62</inkml:trace>
  <inkml:trace contextRef="#ctx0" brushRef="#br0" timeOffset="5949.9">18468 10266 0,'0'0'0,"0"17"0,18-17 62,-1 0-46,18 0-1,-17 0-15,17 0 16,-17 0-16</inkml:trace>
  <inkml:trace contextRef="#ctx0" brushRef="#br0" timeOffset="6158.65">18785 10283 0,'18'0'78,"0"0"-78,-1 0 16,19 0-1,-19 0 1</inkml:trace>
  <inkml:trace contextRef="#ctx0" brushRef="#br0" timeOffset="7489.18">17145 9137 0,'0'18'16,"-18"-1"-1,18 18 1,0-17-16,0 0 16,0-1-1,0 1-15,0 0 31,0 17-15,0 0 0,0-17-1,0 0 1,0 34 0,0-34-1,-17 17 1,17-17-1,0 0 17,0-1 15</inkml:trace>
  <inkml:trace contextRef="#ctx0" brushRef="#br0" timeOffset="15127.6">935 8273 0,'17'0'62,"1"0"-46,17 17-16,-17-17 15,53 18 1,-18-18 0,35 0-1,-35 18-15,-36-18 16,19 17-1,-1 1 1,88-1 0,-70 1-1,106 0 1,-88-18-16,17 0 16,-35 0-1,0 0 1,35 17-1,18 1-15,-18-18 16,0 18 0,141-18-1,-158 0 1,-1 0 0,-17 0-16,-35 0 15,70 0 1,-53 0-1,-17 0 1,0 0 31,17 0-31,0 0-1,-17 0 1,17-36 78,-17 36-79,17-17 1,-17 17 15,-1-18 0,1 0-31,0 18 16,17-17 0,-17 17-1,-1 0 1,1 0-1,-1 0 1,1-35 0,0 35-1,-1 0-15,1 0 16,0 0 0,-36 17 109,-17 1-110,17-18 1,-35 0-1,36 0 1,-125 35 0,90-35-1,-37 0 1,72 0-16,-36 0 16,17 0-1,19 0 1,-54 0-1,54 0-15,-1 0 16,-17 0 0,-53 0-1,70 0 1,0 0-16,1 0 16,-1 0-1,-17 18 1,-89-18-1,89 0 1,17 0-16,-17 0 16,17 0-16,1 0 15,-1 0 1,-17 0 0,0 0-1,-54 0 1,54 0-1,-18 0-15,18 0 16,-18 0 15,35 0-31,-17 0 0,-18 0 16,18 0 0,0 0-16,17 0 15,-17 0 1,17 0-16,0 0 0,1 0 31,-1 0-31,0 0 16,-17 0-16,0 0 15,17 0 1,1 0-16,-1 0 31,-17 0-15,-1 0-16,1 0 15,0 0-15,17 0 16,1 0 0,-1 0 31,-17-36-32,-18 36-15,18 0 16,17 0-1,0 0-15,1 0 16,17-17 0,-18-1 46,0 18-62,1 0 16,-1 0 46,0-17-46,1-1 15,-19-17-15,36 17-16,0 0 15,18 18 95,53-35-95,-36 17 1,18 1 0,0-1-16,0 1 15,-36 17 1,19 0-16,-1 0 16,0 0-16,18 0 15,0 0 1,18 0-1,-19 0-15,19 0 16,17 0-16,0 0 16,-35 0-16,-35 0 15,88 0 17,-53 0-32,0 0 15,-36 0 1,36 0-16,-18 0 0,18 0 15,18 0-15,-18 0 16,-18 0 0,-17 0-1,-1 0-15,36 0 16,-17 0-16,-1 0 16,18 0-1,123 17 1,-105-17-16,-36 18 15,0-18-15,1 0 16,-1 0 0,-17 0-1,17 0 1,-18 0-16,19 0 0,17 0 16,0 17-1,-36-17-15,1 18 47,-1-18-31,1 0 15,17 18-15,-17-1 15,0-17-16,-18 18 1,0 0 15,0-1-31,0 1 16,0 0 0,0-1-1,0 1 1,0-1-1,-18 1-15,-35-18 32,35 0-17,-34 0-15,16 0 16,1 18 0,-53-18-16,-18 17 0,18 1 15,35-18 1,-53 0-1,35 18-15,-17-18 16,-53 0 0,71 0-16,-19 0 15,1 0 1,-88 0 0,52 0-16,1 0 15,-159 0 1,158 0-1,36 0-15,-18 0 16,71 0 0,17 0-16,1 0 15,-89 0 1,18 0 0,-36 0-16,36 0 15,-36 0 1,160 0 46,17-18-46,52 0-16,-16 1 16,16-1-1,-16 18-15,34 0 16,18 0-16,0 0 15,283-53 1,-318 53 0,-18 0-1,0 0-15,-18 0 16,-17 0-16,0 0 16,-35 0-1,0 0 1</inkml:trace>
  <inkml:trace contextRef="#ctx0" brushRef="#br0" timeOffset="21839.54">4445 2646 0,'18'0'47,"-1"0"-32,124-35 1,-52 35-16,-37 0 16,37 0-1,-1 0 1,159 0-1,-141 0-15,-1 0 16,-16 0 0,-54 0-16,0 0 15,1 0 1,-1 0-16,35 0 16,1 0-1,-36 0-15,-17-18 16,-1 18-1,1 0 1,0 0 0,-1 0-1,1 0-15,0 0 32,-1 0-17,1 0 32,0 0-31,-1 0-1,36 0 157,-35 0-141,-1 0-15,1 0-16,0 0 16</inkml:trace>
  <inkml:trace contextRef="#ctx0" brushRef="#br0" timeOffset="25514.89">5786 1658 0,'17'0'31,"-17"18"0,-35 35-15,-18-18-16,35-17 16,-17 17-16,17-18 31,1 1-15,17 0-16,0-1 171,17-17-155,19 0 0,246 0-1,-194 0 1,-35 18 0,-35-18-16,-1 0 31,-17 18-16,18-18 1,0 0 0,-36-18 140,18 0-140,-18 1-1,1-1 1,-1 0-1,0 1 1,-17-18 0,17 17-1,1 0-15,-1 1 16,1-1 0,17 0-16,-18 1 31,18-1 0,-18 0 63,18 1 93,-17 17-155,17-18 30,-36 18 47,19 0-77,-1 18-1,0-1-15,1-17 15,-1 18-31,18 0 31,-17-1-15,-1 1 15,18 0-31,0-1 16</inkml:trace>
  <inkml:trace contextRef="#ctx0" brushRef="#br0" timeOffset="29258.39">9137 1341 0,'0'0'0,"18"0"15,-18 52 1,0-16-16,17 17 16,-17-18-16,0 0 15,0-17 1,18 17-16,-18 18 15,0 18-15,0-36 16,0-17-16,0 17 16</inkml:trace>
  <inkml:trace contextRef="#ctx0" brushRef="#br0" timeOffset="29609.29">9402 1799 0,'17'0'32,"-17"18"-17,0-1 1,0 1 0,0 17-16,0-17 15,0 35 16</inkml:trace>
  <inkml:trace contextRef="#ctx0" brushRef="#br0" timeOffset="29906.25">9719 1693 0,'35'-17'94,"-17"17"-94</inkml:trace>
  <inkml:trace contextRef="#ctx0" brushRef="#br0" timeOffset="30107.23">10001 1623 0</inkml:trace>
  <inkml:trace contextRef="#ctx0" brushRef="#br0" timeOffset="30284.61">10160 1623 0,'0'0'16,"18"17"0,-1-17 31,1 0-32,17 0 1</inkml:trace>
  <inkml:trace contextRef="#ctx0" brushRef="#br0" timeOffset="30457.61">10319 1640 0,'17'18'31</inkml:trace>
  <inkml:trace contextRef="#ctx0" brushRef="#br0" timeOffset="30649.58">10336 1658 0</inkml:trace>
  <inkml:trace contextRef="#ctx0" brushRef="#br0" timeOffset="33966.64">9543 2222 0,'-36'36'16,"36"-19"-1,-17 54 1,-1-53-16,18 35 16,0-36-1,-18 142 1,18-124 0,0 18-16,-17 0 15,17 18 1,0 176-1,0-159 1,-18 53 0,18-88-1,0 17-15,0-34 16,-17-36-16,17 17 16,0-34 62,0-54-78</inkml:trace>
  <inkml:trace contextRef="#ctx0" brushRef="#br0" timeOffset="34429.64">9225 2928 0,'0'-35'47,"124"-36"-31,-36 54-16,-35-1 16,35 18-1,0 0-15,36 0 16,-89 0-1,-18 0 1</inkml:trace>
  <inkml:trace contextRef="#ctx0" brushRef="#br0" timeOffset="34814.35">10213 2328 0,'18'0'62,"-18"18"-46,0 0-16,52-18 16,-52 53 15,0-36-15,0 18-1,-17-35 1</inkml:trace>
  <inkml:trace contextRef="#ctx0" brushRef="#br0" timeOffset="35383.57">10601 2346 0,'0'71'15,"0"-19"1,-18 72 0,1-89-1,-19 36-15,36-18 16,-17 52 0,17-69-1,0-19 1,0 72-1,0-72 1,0 1 0,0 17-16,0-17 31,0-1 0,17 1-15,1-18 15</inkml:trace>
  <inkml:trace contextRef="#ctx0" brushRef="#br0" timeOffset="36085.51">11024 2487 0,'0'0'0,"18"-35"15,0 17-15,-1 1 32,1 17-1,-1 0-31,1 0 16,0 0-1,-1 17-15,1 36 0,0-35 16,-1 35-1,1-36 1,-18 1 0,18 0-1,-18-1-15,0 36 0,0-18 16,17 54 15,-17-72-31,18-17 172,0-35-156</inkml:trace>
  <inkml:trace contextRef="#ctx0" brushRef="#br0" timeOffset="36617.89">11324 2434 0,'-70'18'31,"34"17"-31,19-17 16,-19-1-1,19 1-15,17 0 16,-18-18-16,0 17 16,1-17-16,-1 18 31,1-18-31,-1 35 15,0-17 1,1-1-16,-1 1 31,0 0-15,1-1 0,17-52 93</inkml:trace>
  <inkml:trace contextRef="#ctx0" brushRef="#br0" timeOffset="37229.6">11606 2046 0,'18'0'16,"-18"18"-1,18 35 1,-1 35-1,19 53 1,-36-106-16,0 18 16,-18 141-1,0-70 1,-17-1-16,-36 36 16,1-36-16,17 18 15,0-88 1,0-17-1,36-19-15,-1 19 16,-17-19-16,17-17 16</inkml:trace>
  <inkml:trace contextRef="#ctx0" brushRef="#br0" timeOffset="39627.11">12612 2663 0,'-18'0'31,"-70"71"0,35-36-31,-18 1 16,19-1-16,34-18 16,-35 1-16,35 0 15,1-1-15,-1 1 16,-35 17 0,36-35 15,17 18 78,35-18-93,0 35-16,71 1 15,-36-19-15,-34 1 16,-1-18-16,18 17 16,-18 19-1,-17-36 1</inkml:trace>
  <inkml:trace contextRef="#ctx0" brushRef="#br0" timeOffset="40765.08">13141 2734 0,'-18'106'16,"1"-89"0,-1 1-16,18 17 15,0 1 1,-18-19 0,1 19-16,17-1 0,0-17 15,0 34 16,0-34 1,17-18-17,19 0 1,52 0 15,-70 0-31,-1 0 0,1 0 16,17 0-16,-17 0 15,17 0 1,-17-18 15,17-17-31,-17 18 16,-1-19 15,1 36-31,-18-17 16,35-19-1,-35 19 32,0-1-31,0-17 0,0 17-1,-18 18 1,1-18-1,-1-17 1,1 35 0,-1-17-1,0 17 1,1 0-16,-1-18 31,0 18-15,1 0 15,-19 0-15,19 0 15,-1 0 16</inkml:trace>
  <inkml:trace contextRef="#ctx0" brushRef="#br0" timeOffset="49182.89">5909 688 0,'18'-35'0,"-18"17"16,17 0-16,1 18 16,0-35-16,-1 35 15,36-35 1,-35 35-1,-1 0-15,1 0 32,0 0-17,-1 17 1,1 1-16,0 0 16,-18-1-16,17 19 15,-17-19 1,0 1-1,0 0 17,0 17-17,0-18 1,0 1 0,0 0-1,0-1-15,-17 36 47,-1-53-31,0 36-16,-17-19 31,17 1-15,1-18-1,-1 0 1,-17 17-16,35 1 15,-18-18-15,1 0 32,-1 18-17,-17-18 1,17 0-16,0 0 141,54 0-95,-19 0-30,1 0 0,17 0-16,0 0 15,-17 0 1,0 0 0,-1 0-1,1 0 32,0 0 0,-1 0-47,1 0 47,-18 35-32,18-17 1,-18-1 15,17 1-15,1-18 0,-18 18-1,0-1-15,18-17 31,-18 18-15,17 0 0,-17-1 15,18 1-15,-18-1-16,0 1 15,0 0 1,0-1-1,0 1 1,0 0 15,0-1-15,0 1 15,0 17 0,0-17-15,0 17 15,0-17-15,0-1 46,-18 1-46,1-18-16,-19 18 16,19-18-16,-1 0 15,0 35 1,1-35 0,-1 0 46,0 0-46,-17 18-16,17-18 15,1 0 17,-1 0 77</inkml:trace>
  <inkml:trace contextRef="#ctx0" brushRef="#br0" timeOffset="53794.32">3298 688 0,'53'0'16,"0"18"-1,-35-18 1,0 35-1,-1-18 1,-17 1 0,0 0-16,0-1 15,35 54 17,-35-53-17,0-1 16,0 1-31,0-1 32,0 1-17,-17 0 1,-1-1 0,1 1 15,-1 0 109,53-18-77,18 0-63,-35 0 16,52 0-16,19 17 15,34 1-15,-35-18 16,18 18-16,-88-1 125</inkml:trace>
  <inkml:trace contextRef="#ctx0" brushRef="#br0" timeOffset="54860.85">4551 1517 0,'0'0'0,"17"0"0,1 0 16,0 0-16,17 0 31,-17 0-15,-1 0 31,1 0-32,0 35 1,-18 0 0,0-17-16,0 17 31,0 18-16,0 0-15,-36-17 16,1-36-16,0 17 16,35 1-16,-18-1 15,0-17 1,36 0 125,17 0-126,18 0 1,-35 0-16,0 0 15,-1 0 1,1 0 0,-1 0-1</inkml:trace>
  <inkml:trace contextRef="#ctx0" brushRef="#br0" timeOffset="55744.76">4445 776 0,'35'0'31,"1"0"-15,-19 0-1,-17 18 1,0-1 0,0 36-1,0 0 1,0 35 0,-17-70-1,-1 0 1,18-1-1,0 1 79,35-18-78,-17 0-1,35 0 1,-36 0-16,1 0 16,0 0-1</inkml:trace>
  <inkml:trace contextRef="#ctx0" brushRef="#br0" timeOffset="57251.59">7108 1076 0,'0'18'47,"-17"17"-32,-18-17-15,-18-1 16,35 1-16,-35-1 15,0 19 1,18-36 0,35 17-16,-18 1 109,1 0-93,17-1 31,0 1-16,35-18-16,18 35-15,-18-35 16,36 18 0,-36 17-16,18-35 31,-36 0-15</inkml:trace>
  <inkml:trace contextRef="#ctx0" brushRef="#br0" timeOffset="58422.83">7532 1235 0,'0'17'31,"0"19"-16,0-1 1,0 18 0,0-18-16,0-17 15,0 17 1,0-17 0,17-1 46,1-17-62,0 18 16,-1-18-16,1 0 15,35 0 1,-18 0-16,-17 0 16,-1 0-1,1-18 16,0 1-15,-18-1 0,17 0-1,-17 1 1,0-19 0,0 1-16,0 0 31,0 0-31,0 17 15,0 0-15,0 1 16,0-1 0,0 0-1,0-17 1,0 18 0,-35 17 15,17 0 0,1 0-15,-1 0-1,-17 0 1,17 0 0,1 0 15,-1 0 16,-17 35-32,17-18 1,18 1 0,-18-18-1,-34 53 16</inkml:trace>
  <inkml:trace contextRef="#ctx0" brushRef="#br0" timeOffset="73962.78">2893 8273 0,'-18'0'47,"0"17"-32,-17 1-15,18-18 16,-107 35 15,18-17-31,53-1 16,-52 1-16,-19-18 16,-17 35-16,-18-35 15,-17 0-15,35 0 16,-18 0-1,141 0 1,1 0-16,-19 0 0,19 0 16,34-35 62,19 17-78,140-34 31,-35 16-31,18 19 16,53-19-16,-1 19 15,-34 17-15,-160 0 16</inkml:trace>
  <inkml:trace contextRef="#ctx0" brushRef="#br0" timeOffset="79763.45">4657 7285 0,'0'0'16,"0"35"-16,0 0 15,-36 124 1,36 0-16,0-18 16,-17 18-16,17-18 15,0 0 1,0 159-1,0-141-15,0-18 16,0-18-16,0 1 16,0-36-16,0 0 15,0-53-15,0 18 32,0-35-1,0 17-31,0-17 31,0-1-31,0 1 16,0 17 46,0 1-62,0-19 16,0 19-16,0-19 15,0 1-15,0-1 32,17-17 15,36 0-32,-35 0 1,70 0-1,-35 0-15,35 0 16,36 18-16,34 0 16,19-1-16,-1 19 15,36-19 1,211 36 0,-229-53-16,0 18 15,-53 17-15,-17 0 16,-18-17-1,-53-18 1,-18 0 0,-17 0-1,17 0-15,0 0 16,18 0 0,106 0-1,-71 0-15,35 0 16,-87 0-1,-1 0-15,36 0 16,-19 0-16,37 0 16,122 0-1,-87 0-15,-36 0 16,124 0 0,-89 0-1,89 18 1,-124-1-16,18-17 15,123 0 1,-141 0-16,36 0 16,-36 0-1,71 0 1,-71 0-16,-18 0 16,1 0-16,17 0 15,124 0 1,-106 0-1,141 0 1,-124 0-16,-17 0 16,17 0-16,1 0 15,-1 0 1,1 0-16,-18 0 16,88 0-1,-88 0-15,-1 0 16,107 0-1,-106 0 1,141 0 0,-141-17-16,-18 17 15,18 0 1,-89-18-16,1 18 16,0 0-1,35-18 1,-1 18-1,1-17 1,0 17 0,-35 0-1,0 0 1,-1 0 0,1 0 15,35-18-16,-36 18-15,19 0 16,-1 0 0,-17 0-1,-1 0 95,1 0-110,0 0 15,-1-18 17,1 18-17,17 0 1,0-17-16,-17 17 15,0 0 1,-1-35 109,19 35-109,-36-18-1,17-53 1,-17 18-16,0 1 16,35-90-1,-17 72-15,-18 17 16,18-35-1,17-142 1,-17 107-16,-18 17 16,17-123-1,-17 123-15,0-17 16,0-1 0,0-52-1,0 105-15,0 18 16,0-17-1,0 52 1,0-88 0,0 36-16,0 17 15,0 0-15,0 18 16,0-18 0,0 17-1,0 1 1,0-18-1,0 35 1,0 1-16,0-1 94,0-17-94,0 17 15,0 1 17,0-1 15,0 0-32,-17 18 1,-54-17-1,36-1 1,-53-17 0,35 35-16,-18-18 15,-141-35 1,107 18 0,-89 0-1,176 35 1,-88 0-1,53-18 1,-229 18 0,229 0-1,-17-18 1,-1 18-16,18-17 16,0-1-1,-88 1 1,70 17-1,-87 0 1,70 0-16,-1 0 16,-34 0-1,-106 0 1,123 0-16,18 0 16,-18 0-1,70 0 1,1 0-16,18 0 15,-72 0 1,54 0-16,-36 0 16,-105 0-1,106 0 1,-19 0-16,1 0 16,-88 0-1,88 0-15,-18 0 16,-35 0-1,52 0 1,-69 0 0,69 0-1,19 0-15,-71 0 16,53 0-16,-1 0 16,1 0-1,-106 17 1,71 1-16,-18-18 15,-212 17 1,194-17-16,36 0 16,34 0-1,-34 36 1,105-36-16,-35 0 16,-17 0-16,-1 0 15,1 0 1,34 0-1,-16 0 1,16 0-16,19 0 16,-1 0-1,0 0 1,-70 17 0,71-17-16,-19 0 15,-17 0 1,0 0-1,-52 0 1,34 36 0,0-36-1,19 0-15,-37 17 16,72-17 0,-19 18-1,19-18 48,-36 18-48,35-1-15,-17-17 16,-18 0 0,0 18-1,18-18-15,0 0 16,-54 0-1,36 0-15,18 17 16,18-17-16,-36 0 16,17 0-1,-87 18 1,88-18 0,-1 0-16,-17 18 15,-35-18 1,35 0-1,18 0 1,-18 0 0,0 0-16,36 0 15,-36 0 1,35 0 0,0 0 15,-17 0-16,17 0 1,-34 0 0,34 0-16,-17 0 15,-18 17 1,17-17 0,19 0-1,-1 0 1,0 18 437</inkml:trace>
  <inkml:trace contextRef="#ctx0" brushRef="#br0" timeOffset="79956.91">4762 7179 0</inkml:trace>
  <inkml:trace contextRef="#ctx0" brushRef="#br0" timeOffset="85494.85">1958 10936 0,'18'-18'47,"-18"1"-32,17 17 1,18 0 0,-17 0-16,35 0 0,18-18 15,17 18-15,-18 0 31,19 0-31,34 0 16,0 0-16,213-53 31,-160 36-31,36-1 0,-18 18 16,17-35 0,19 35-16,17 0 15,-18 0 1,0 0-16,-17 0 0,-36 0 15,1 0-15,-54 0 16,-17 0 0,-71 0-16,1 0 15,-1 0-15,0 0 16,-17 0-16,-1 0 16,1 0 30,0 0-30,17 0-16,-17 0 31</inkml:trace>
  <inkml:trace contextRef="#ctx0" brushRef="#br0" timeOffset="88101.75">5256 10813 0,'0'-18'125,"0"0"-109,0-17-16,0 17 31,0 1-16,0-18 1,0 17 0,0 0-1,0 1 1,0-36 0,0 35-16,0 0 31,0-17 0,0 17-15,0-17-1,0 0-15,0 17 32,0 1-17,0-19 1,0 19-1,0-1-15,0 0 32,0 1 46,0-1-63,0-17 17,0 17-1,0 1 78,0-1-62,0 0-31,0 1 31,0-1-32,0 0 17,0 1 14,0-18-14,0 17-32,18 0 15,0 18 1,-18-17 0,17-1 15,1 0 63,-18 1-79,35-1 1,-17 0 15,-1 18-15,19 0-1,-19 0-15,19 0 16,-1 0 0,18 0-1,0 0 1,0 18-16,0 0 31,-18-18-15,-17 0-1,17 0 32,-18 0-31,1 0-16,0 17 62,-18 1-46,17-18 0,1 18 15,-18-1-16,0 1-15,18 0 16,-18 34-16,0-16 16,0 17-16,0-18 15,0-17-15,17-1 16,-17 1 0,0 17-16,0 0 15,0-17-15,0 17 16,0-17-16,0 0 15,0 17 1,0-18 0,0 1-1,0 0 1,0 17 0,0-17-1,0-1 63,0 1-62,0 0-16,0 17 16,0-17-16</inkml:trace>
  <inkml:trace contextRef="#ctx0" brushRef="#br0" timeOffset="92372.52">7655 10777 0,'18'0'63,"0"0"-48,17 0 1,18 0-16,0 0 31,70 0-15,-35 0-16,1 0 15,122 0 1,-140 0-16,17 0 16,-18 0-1,36 0 1,-88 0-16,17 0 16,-17 0-16,17 0 15,0 0 1,1 0-1,17 0 1,0 0-16,-36 0 16,18 0-1,-17 0 1,0 0 0,17 0-1,-17 0-15,17 0 16,18 0-1,-18 0 1,0 0 0,-17 0-1,0 0 17,-1 0-17,19 0 173,-19 0-157,1 0-15,0 0-1,-1 0 1,1 0-1,-1 0 95,1 0-32,0 0-47,-1 0-15,19 0-1,-1 0 1,-17 0 0,-1 0-1,18 0 1,1 0-16,17 0 16,-18 0-1,-17 0-15,17 0 0,0 0 16,36 0-1,52-17 1,-70 17-16,-18-18 16,89 18-1,-36 0 1,124 0 0,-89 0-16,36 0 15,123 0 1,-123-18-16,17 1 15,1-18 1,-19 17 0,-122 18 140,-19 0-140,1 0-1,17 0 1,-17 0 31,0 0-32,-1 0 1,1 0 0,-1 0-1,1 0 1,0 0-1,-1 0 1,1 0 0,0 0-1</inkml:trace>
  <inkml:trace contextRef="#ctx0" brushRef="#br0" timeOffset="97482.94">12153 10707 0,'0'17'156,"0"1"-140,-35 0-1,-18-18 1,35 0 15,1 0-15,-1 0-1,18 17 1,-18-17-16,1 18 16,-1-18 15,1 0-15,-1 0-1,-17 18 1,17-18-1,0 0-15,1 0 16,-19 0 0,19 0-1,-1 0 1,-17 0 0,17 0-1,-35 0 1,18 0-1,17 0 1,-17 0 0,17 0-16,-17 0 15,18 0 1,-1 0 0,-17 0-1,17 0 1,0 0-1,-17 0 17,17 0-17,1 0-15,-1 0 16,1 0 15,-1 0-15,0 0-1,1 0 1,-1 0 0,0 0-1,1 0 1,-1 0 15,0 0-31,1 0 16,-1-18-1,0 18 32,1 0-31,-1 0 46,1-18-46,17 1 93,52-1-93,1 0 0,71 1-1,-89 17 1,124-18 0,-89 18-16,1 0 15,17 0 1,89 0-1,-89 0-15,35 0 16,89 0 0,-177 0-16,-70 0 187,0 0-171,-89 53-1,36-35-15,-18-1 16,18 1 0,-106 17-1,106-35-15,17 0 16,18 0 0,0 0-1,-70 0 1,105 0-1,-70 0 1,35 0 0,35 0-1,1 0 1,52 0 93,18 0-109,-18 0 16,89-35 0,-18 17-16,17 18 15,106 0 1,-105 0-16,-89 0 15,-17 0 17,-36 0 46,-70 0-63,35 0-15,0 0 16,0 0 0,-264 0-1,229 0 1,-107 0 0,178 0-16,-1 0 31,18-35 78,53 17-93,0 18-16,18-35 15,-18 18 1,70 17 0,-70 0-16,-18-18 15,0 18 1,-17 0 0,88 0-1,-36 0-15,1 0 16,17 0-1,-70 0 1,0 0 31,-1 0-16,1 0-31,-1 0 156,-34 18-62,-71 34-78,35-34-16,-53 17 15,53-17 1,0-18 0,18 0-16,17 0 15,-17 0 1,17 0 15,1 0-15,-1 0-16,0 0 15,1 0 17,-1 0-32,0 0 15,36-53 63,35 18-62,0 0-16,17-1 16,-17 19-16,0 17 15,-35 0 1,17 0-16,18 0 16,-35 0-1,-36 0 173,0 35-173,-70-17 1,53-1-16,0-17 31,35 18 47,17-18-62,54 0 0,-18 0-16,0 0 15,17 0 1,-52 0-1,17 0 1,-35 17 78,-53-17-79,0 0 1,-299 36 0,140-36-1,-141 0 1,212 0-16,123 0 94,18-18-79,53 0 1,71-17 0,-54 18-16,18 17 15,-17 0 1,-53 0-1,-1 0 1,1 0 78,17 0-79,1-18 1,52 18 0,-71 0-1,1 0 1,0 0 15,-1 0-15,1 0 15,0 0 0,17 0-15,-18 0 15,1 0 63,0 0-47,-36 18 62,0-18-93,18 17-16</inkml:trace>
  <inkml:trace contextRef="#ctx0" brushRef="#br0" timeOffset="114047.09">6050 10918 0,'-18'0'31,"1"0"-31,-1 0 16,1 0-16,-1 0 15,0 18 1,-17-18-16,0 18 16,-36-1-16,1 19 15,-1-19 16,53 1-31,1 0 94,17-1-78,-18-17 15,18 18 0,0-1-15,0 36 62,0-35-62,18-18-16,-1 0 15,1 0 1,17 35-16,-17-35 16,17 0-16,18 0 15,-18 0-15,-17 0 16,17 18-1,18-18 1,-35 0 0,0 0 46,-1 0 16,1-18-46,-18-35-17,0 36 1,0-54-1,0 54-15,0-19 16,0 19-16,0-19 16,0 1-1,0 17 1,0 1-16,0-1 16,-18 18-16,1-17 156</inkml:trace>
  <inkml:trace contextRef="#ctx0" brushRef="#br0" timeOffset="117758.07">2646 1676 0,'17'-18'78,"1"18"-62,17 0-1,-17 0 1,123 0 0,-53 0-1,-52 0-15,-1 0 16,35 0 0,19 0-16,16 0 15,354 0 16,-318 0-31,-17 0 0,17 0 16,-18 0 0,1 0-1,-1 0-15,-17 0 0,53 0 16,229 0 15,-300 0-31,0 0 16,0 0-16,1 0 15,-1 0-15,35 0 16,1 0 15,-107 0-31,1 0 0,0 0 16,-1 0 0,1 0-16,35 0 0,0 0 15,-18 0 16</inkml:trace>
  <inkml:trace contextRef="#ctx0" brushRef="#br0" timeOffset="130637.49">2028 11836 0,'18'0'62,"0"0"-46,70 0-1,-18 0-15,19 0 16,-1 0 0,159 0-1,-159 0 1,-53 0-1,1 0-15,-19 0 32,54 0-17,-36 0 1,18 0 0,0 0-1,-18 0 1,-17 0-1,-36 0 314,-17 0-329,0 0 15,-1 0-15,-17 0 16,18 0-16,0 0 15,17 0 17,1 0-17,-89 0 1,70 0 0,1 0-16,-18 0 15,36 0 1,-19 0-16,19 0 15,-19 0-15,19 0 16,-36 0 15,35 0-15,-17 0 0,17 0-16,1 0 78,-19 0-63,19 0 1,-1 0 0,0 0-16,1 0 15,-1 0 63,1 0-62,-1 0 0,0 0-1,1 0 1,-1 0-16,0 0 15,1 0-15,-1 0 16,0 0 15,1 0-15,-1 0 0,1 0-1,-1-18 79,18-35-78</inkml:trace>
  <inkml:trace contextRef="#ctx0" brushRef="#br0" timeOffset="132597.42">3422 11959 0,'0'0'0,"18"0"0,17 0 15,124-35 1,-71 17 0,-53 18-16,0 0 15,18 0 1,0 0-16,53-17 15,229-19 17,-194 1-32,36 35 15,-1 0-15,36 0 16,-1 0-16,-17 0 16,18 0-16,-36 0 15,-17 0-15,106 0 31,-248 0 1</inkml:trace>
  <inkml:trace contextRef="#ctx0" brushRef="#br0" timeOffset="142955.38">24483 10971 0,'35'-35'593,"-17"35"-593,-18-18 16,17 1 0,1 17 30,-18 17-30,0 1 0,-18 35 15,1-53-31,-1 18 0,0-18 16,1 0 30,17-18-30,0-17 0,35 17-1,-17 18-15,17 0 16,-17 0 31,-18 18-16,-18-18 0,18-36 32,18 19-48,17-36 1,0 18-16,18-1 16</inkml:trace>
  <inkml:trace contextRef="#ctx0" brushRef="#br0" timeOffset="144174.57">28540 9490 0,'17'0'63,"1"0"-48,-18 17 32,-18 1-31,1-18-1,-19 0 1,54-35 62,17 17-62,-35 0-16,36 18 15,-19 0 1,-34 18 62,-19 0-62,19-18-16,-1 0 47,53-36-32,-35 19 1,18-1 0,0 18-16,-1 0 15,-34 0 48,-19 18 30</inkml:trace>
  <inkml:trace contextRef="#ctx0" brushRef="#br0" timeOffset="147096.1">26741 10213 0,'0'0'0,"52"-35"0,-34 35 15,17-36 1,-35 54 78,-70 53-79,35-54 1,-54 1-1,72-18 1,17-35 31,35-1-31,-17 19-1,35-1 1,-36 18-1,1 0 1,-1 0 125,1 0-126,0 35 32,-18-17-31,0 0-1,0-1 1,-36 1 0,19-18 46,17-18-46,0-35-1,17 36 17,19 17-17,-36 35 32,-36 18-31,1-53-1,18 0 1,17-18 47,52 1-48,-34-1 16,-36 18 94,18-18-93,53 1-17,-35 17-15,0-18 0,35 0 16,-53 54 46,0-19-46,-36 19 0,1-36-1,-18 52 1,35-34 0,1-18 155,-1 0-108,1 0 62,17-18 0,17 1-125,1 17 16,-1 0-1,-34 0 63,-1 0-78,1 0 16,17 17 0,-18 1-16,18-36 78,35 18-63,-17-17-15,-53 17 63,17 17-48,-70 19 1,35-1-16,-18 0 16,1 1-1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3:04:16.3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24575,'3'3'0,"1"-1"0,0 0 0,-1 1 0,1-1 0,0-1 0,0 1 0,0 0 0,0-1 0,0 0 0,1 0 0,-1 0 0,5 0 0,59 1 0,-45-2 0,454 48 0,-351-30 0,151 29 0,-189-40 0,125-8 0,-90-2 0,1774 2 61,-987 2-1487,-883-1-5400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3:04:16.6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24575,'0'0'-8191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3:04:32.9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24575,'150'-1'0,"166"3"0,-199 10 0,-73-7 0,53 1 0,-74-6-1365,-4 0-5461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1:48:22.2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73 24575,'0'-2'0,"0"0"0,1 0 0,-1 0 0,0 0 0,1 0 0,-1 0 0,1 0 0,0 0 0,-1 1 0,1-1 0,0 0 0,0 0 0,0 1 0,0-1 0,1 1 0,-1-1 0,0 1 0,3-2 0,-1 0 0,1 0 0,0 1 0,0-1 0,0 1 0,1 0 0,-1 0 0,7-1 0,8-2 0,0 2 0,36-2 0,-47 4 0,-2 1 0,11-2 0,1 1 0,-1 1 0,1 0 0,28 6 0,-41-5 0,0 0 0,-1 0 0,1 1 0,-1 0 0,1 0 0,-1 0 0,0 0 0,0 1 0,0-1 0,0 1 0,-1 0 0,1 1 0,-1-1 0,1 0 0,-1 1 0,0 0 0,-1 0 0,1 0 0,-1 0 0,0 0 0,1 0 0,0 6 0,1 3 0,0 1 0,-1 0 0,0 0 0,-1 0 0,0 22 0,-7 72 0,1-83-22,-1-1 0,-1 0-1,-1 0 1,-11 25-1,3-5-1230,5-16-5573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3:04:35.2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24575,'1071'0'-1365,"-1049"0"-5461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3:04:50.1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24575,'1655'0'-1365,"-1635"0"-5461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07-27T03:05:05.31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6703 13264 0,'-36'0'31,"19"-17"47,-1 17-62,-17-18-1,0 1-15,17-1 16,0 18-16,1-18 16,-1 1 15,18-1-15,-18 0-16,1 1 15,-1-1 16,18 0-31,-17 1 16,-1 17 0,18-36-16,-18 19 15,1 17-15,17-18 32,-36-17-32,36 0 15,0 17-15,-17 18 16,17-53-1,0 35 1,0 1 0,-18-36-1,18 0-15,0 35 16,0-17 0,0 17-1,0 1 1,0-1-1,0-17-15,0 0 16,0-1 0,0 19-1,18-36 1,-1 17-16,-17 19 16,18-36-1,-18 35 1,0 1-16,18-19 15,-1 1 1,19 0-16,-19 17 16,-17 1-16,18 17 15,-1-18 1,19-17-16,-1 17 16,0-17-1,1-18-15,-1 35 16,-18 1 15,19 17-15,-1-18-1,-17 18-15,17-35 16,-17 35 0,-1-18-16,36 0 15,0 1 1,18-1-16,-1 18 15,1-18 1,-18 18 0,17 0-1,-17 0-15,-35 0 16,70 0 0,-70 0-16,35 0 15,17 0 1,54 0-1,-54 0-15,18 0 16,53 36 0,-123-36-1,70 17 1,-52 19 0,34-1-1,-35-35-15,18 18 16,-35-18-1,35 35 1,-36 0 0,1-35-1,17 35 1,1-17 0,-36 0-1,35 17 1,-17 0-16,-18-17 15,17-1 1,-17 1 0,18 0-1,-18-1-15,0 1 16,0 35 0,0-35-1,0 70 1,0-35-1,0-18 1,0-17-16,0-1 16,0 19-1,0-19 1,0 1 0,-35 35-1,17-36 1,0 1-1,18 0-15,-17-1 16,-1-17-16,-70 53 16,70-35-1,-17-1 1,0 19 0,-1-1-1,19-35-15,-19 0 16,19 18 15,-1-1-15,1-17 31</inkml:trace>
  <inkml:trace contextRef="#ctx0" brushRef="#br0" timeOffset="6159.09">670 14993 0,'18'0'125,"17"0"-125,-17 0 16,105-18-1,-52 18 1,-18-17-16,53-1 16,-18 18-1,35 0-15,1-18 0,-1 18 16,142 0 15,-195 0-31,-34 0 16,-19 0-1,19 0-15,-19 0 0,36 0 16,-18-17 0,1-1-16,34 18 15,18-17-15,18-1 16,-18 18-16,-17 0 15,17 0-15,-35 0 16,18 0 0,-36 0-1,0 0-15,18-18 0,0 18 16,-35 0-16,35 0 16,0 0-16,-36 0 15,36 0 1,106 0-1,-71 0-15,-53 0 16,1 0-16,16 0 16,1 0-16,36 0 15,16 0 1,-52 0 0,-17 0-16,-1 0 15,-17 0-15,17 0 16,-18 0-1,19 0 1,-19 0-16,1 0 16,0 0 46,-1 0-46,1 0-1,0 0 1,-1 0 0,1 0-16,-1 0 15,1 0 32,0 0-31,-1 0 15,-52 0 297,-35 0-312,-36 18-1,70-18 1,19 0 15,-1 0-15,1 0 0,-1 0-1,0 0 1,-17 0-1,0 0-15,-18 0 0,18 0 16,-71 18 0,88-18-1,-17 0 1,-71 0 0,71 0-1,-1 0-15,1 0 16,0 0-1,0 0 1,-18 0-16,35 0 0,-17 0 16,-1 0-1,1 0-15,-18 0 32,36 17-32,-19-17 15,19 0-15,-1 0 16,-53 18 15,54-18 16,-1 0-31,1 0-1,-1 0-15,0 0 16,1 0-16,-1 0 15,0 0-15,-17 0 16,0 0-16,-18 0 31,0 0-15,35 0-16,-17 17 16,17-17-16,1 0 15,-1 0 1,1 0-1,-1 0 1,-17 0-16,-36 18 16,36 0 15,17-18-31,-17 0 16,-18 0-16,35 0 15,-17 0-15,17 0 16,1 0-1,-19 0 1,19 0-16,-36 0 16,35 0-16,-35 0 15,18 0-15,0 0 16,-36 0-16,36 0 16,17 0-1,-70 17 1,70-17-16,-34 0 15,-1 18-15,35-18 16,-35 0-16,35 0 16,-34 0-1,34 0 1,-17 18 0,-1-18-1,19 0 1,-19 0-1,19 0-15,-1 0 16,1 0-16,-1 0 16,-17 0-16,-1 0 15,1 0 1,0 0 0,-1 0-16,19 0 15,-1 0 1,1 0-1,-1 0-15,0 0 16,-35 0-16,18 0 16,17 17-16,1-17 15,-36 0-15,35 0 78,1 0-78,-1 0 32,36 0 124,-1 0-140,-17-17-16,36-1 31,-19 18-31,18 0 15,18 0 1,0 0-16,18-18 16,17 18-1,88 0 1,-105 0-16,-36 0 16,18 0-1,-35 0 1,-1 0-16,1-17 31,0 17-15,-1 0 15,1 0-31,35-18 16,0 18-1,17 0 1,36-18-1,-70 18-15,-19 0 16,1 0 0,-1-17-1,1 17 1,0 0-16,17-18 16,36 18-16,17 0 15,-18 0 1,107 0-1,-107 0-15,-52 0 16,0 0-16,34 0 16,1 0-1,0 0 1,0 0 0,106 0-1,-71 0-15,0 0 16,-35 0-1,18 0 1,-18 0-16,17 0 16,18 0-16,1 0 15,-19 0-15,-35 0 16,1 0 0,34 0-1,-52 0-15,0 0 16,-1 0-1,1 0-15,17 0 32,0 0-17,1 0-15,-19 0 16,1 0-16,0 0 31,-1 0-15,1 0-1,0 0-15,17 0 16,-18 0-16,1 0 31,17 0 47,-52 0 79,-36 0-142,18 18-15,-36-18 16,0 17 0,-17 1-16,-35-18 15,17 18-15,0-18 16,0 0-16,18 0 15,0 0-15,70 0 16,1 0 0,-1 0-1,0 17-15,1-17 16,-19 0-16,-17 0 16,18 0-1,-18 0 1,18 0-16,0 0 15,-1 0-15,-16 0 16,-1 0 0,35 0-1,-35 0 1,18 0-16,17 0 16,1 0-16,-19 18 15,1-18-15,-18 0 31,35 0-31,-17 0 16,-18 0-16,36 0 16,-19 0-16,1 0 15,0 0 1,-1 0 0,1 0-1,18 0-15,-36 0 16,35 0-16,-17 0 15,-18 0-15,18 0 16,-18 0 0,0 0-16,35 0 15,-17 0 17,17 0-32,0 0 0,-34 0 31,34 0-31,-17 0 15,-1 0-15,19 0 16,-1 0 0,0 0-1,-17 0-15,-18 0 16,36 0-16,-36 18 16,35-18-16,-17 0 15,0 0 1,17 0-1,0 0-15,1 0 16,-1 0 0,0 0-16,1 0 15,-36 0 1,35 0 0,0 0-16,1 0 0,-1 0 15,18 35-15,-17-35 16,-19 18-1,19-18 1,-19 0-16,19 17 16,-1-17-16,0 0 15</inkml:trace>
  <inkml:trace contextRef="#ctx0" brushRef="#br0" timeOffset="9351.64">9860 14746 0,'0'-18'31,"106"-52"-15,-53 70-1,-18 0-15,36 0 16,70 0-1,476 0 1,-388 0 0,177 0-1,-194 0-15,-36 18 16,-52-18 0,176 17-1,-212-17 1,159 0-1,-124 0 1,-35 0-16,1 0 16,-54 0-1,-18 0-15,19 0 16,34 0 0,1 0-1,-18 0-15,17 0 16,1 0-1,-53 0-15</inkml:trace>
  <inkml:trace contextRef="#ctx0" brushRef="#br0" timeOffset="9554.06">13406 14693 0</inkml:trace>
  <inkml:trace contextRef="#ctx0" brushRef="#br0" timeOffset="11655.21">13970 11695 0,'0'0'0,"0"52"16,0 19 0,0-18-16,0-18 15,0 1 1,0 16-1,0-34-15,0 0 16,0-1 15,35 36-15,-35-35 0,53 35-1,-35-18-15,-1-17 16,1-1-1,17-17 1,-17 18-16,17-18 16,1 0-1</inkml:trace>
  <inkml:trace contextRef="#ctx0" brushRef="#br0" timeOffset="12625.08">14605 11518 0,'0'18'16,"0"88"-1,0-89 1,0 19 0,0 87-1,0-70 1,0 53-1,0-89 1,0 1 0</inkml:trace>
  <inkml:trace contextRef="#ctx0" brushRef="#br0" timeOffset="13010.09">14887 12100 0,'0'0'16,"0"18"-16,0 0 0,0 17 31,0 0-15,0-17-1,0-1-15,-17 1 47</inkml:trace>
  <inkml:trace contextRef="#ctx0" brushRef="#br0" timeOffset="13683.73">15258 11783 0,'0'0'0,"17"0"0,1 0 16,0 0 0,-1 0-1,1 17 1,-18 1-1,0 0-15,17-1 16,19 1 0,-36 0-1,17-1 1,19 19 0,-19-1-1,-17 0 1,0-17-16,0 17 15,0 0 1,18 1 0,-18-1-1</inkml:trace>
  <inkml:trace contextRef="#ctx0" brushRef="#br0" timeOffset="14280.6">15646 11783 0,'-18'17'32,"0"-17"-17,-17 18 1,0 0-16,-18 17 15,-35-17 1,35-1-16,-18 19 16,1-1-1,52-18 1,0-17 156</inkml:trace>
  <inkml:trace contextRef="#ctx0" brushRef="#br0" timeOffset="15191.24">15752 12206 0,'0'18'16,"-18"-1"0,-35 36-1,35-53-15,1 18 16,17 0 0,0-1 30,35-17 1,71 0-31,-71 0-16,18 0 16,-35 0 15,17 0-16,-35-17-15,0-1 16,18 18 0,-18-18 62,0 1-63,-18-1 1,0 0-16,1 18 16,-36 0-1,17 0-15,19 0 16,-1-17 0,1 17-1,-1 0 16,0 0-15,-17-18 0,17 18-1,1 0 1</inkml:trace>
  <inkml:trace contextRef="#ctx0" brushRef="#br0" timeOffset="15854.35">16122 11536 0,'0'0'0,"18"0"15,-1 17 1,18 36-16,1 18 16,-1-1-1,89 266 1,-72-231-1,-34-16-15,0-19 16,-18 1-16,0 17 16,0-35-1,0 141 1,0-176 0,-53 52-1,35-70 1,-35 53-1,36-35 1</inkml:trace>
  <inkml:trace contextRef="#ctx0" brushRef="#br0" timeOffset="55203.7">1658 13194 0,'-35'0'31,"17"0"-15,0 0 0,-17-18-1,-53-17 1,17 0-16,1-1 15,-18-34 1,0 17-16,-18-35 16,53 35-1,17 18-15,-16 17 32,34 0-17,0 18 1,1-17-16,-1-1 15,0-35 1,-17 35-16,17 1 16,18-36-1,-17 18 1,-1 17-16,1-17 16,-1-1-16,18 19 15,-18-19 1,18 19-1,-35-36 1,35 35-16,0 1 16,0-1-16,-18 0 15,18-17 1,0-35 0,0 17-16,0 0 15,0-53 1,0 53-16,0 35 15,0-35 1,0 36 0,18-19-1,17 19 1,-35-18 0,36 17-16,-19 0 15,18-70 1,-17 88-16,0 0 15,17-18 1,0-17 0,18 0-1,-35 35-15,17-18 16,106-52 0,-70 52-16,-18 18 31,17-18-31,160-17 15,-107 0-15,-35 17 16,18 1-16,-18-1 16,0 0-1,18 1-15,-18-1 16,-17 0-16,35 1 16,70-19-1,-70 19-15,-18-18 16,18 17-1,18 18 1,-54 0-16,18 0 16,71-18-1,-71 18 1,53 0 0,-105 0-1,34 0 1,-17 0-16,-53-17 15,53 17 1,-35 0 0,52-18-1,-34 18-15,-1 0 16,18-18-16,17 18 16,89-17-1,-106 17 1,18 0-1,-54 0-15,36 0 16,106-18 0,-71 18-1,124 0 1,-124 0-16,0 0 16,-53 0-16,-17 0 15,35 0 1,-35 0-1,52 0 1,-35 0 0,1 0-1,-1 0 1,18 0 0,-18 0-1,71 0 1,-35 35-16,-1-17 15,-35 17 1,18-35 0,-35 0-16,0 0 15,-1 18 1,1 0 0,17-1-16,-17-17 15,17 71 1,-17-54-16,-1 1 15,36 35 1,-18 0-16,-35-18 16,18-17-1,0 35 1,-1-53-16,-17 17 16,36 107-1,-19-71 1,-17 0-16,0-18 15,0 106 1,0-106 15,0-17-31,-17 17 16,-1-17-16,18 0 16,-71 52-1,54-52 1,-36 17-1,0 0-15,0 1 16,35-19-16,-34 18 16,-107 54-1,88-19 1,-17-17 0,0 18-16,0-18 15,17 0-15,1-1 16,17-16-16,35-36 15,-17 53 17,-18-18-32,18-17 0,17 34 15,-35-34 1,0 0-16,-18-1 0,1 54 16,-36-18-1,0 17-15,36-17 16,17-35-16,35-18 15,-35 18-15,-17 17 16,-1 0-16,1 0 16,-36-17-1,18 0-15,17 17 16,18-17-16,18-18 16,-18 17-16,0 1 15,-18 0 1,1-1-16,-1 1 15,-17-18-15,18 17 16,-19 1 0,19 0-16,-36-1 0,88-17 15,-17 0 1,-36 0-16,19 0 16,-90 0-1,54 0-15,18 0 16,17 0-16,0 0 15,18 0 1,-71 0 0,35 0-16,18 0 15,-17 0-15,17 0 16,35 0 0,-35 0-1,36 0 63</inkml:trace>
  <inkml:trace contextRef="#ctx0" brushRef="#br0" timeOffset="75222.97">3581 11783 0,'-18'17'78,"0"1"-78,1 0 31,-1-1-15,-17 19-16,17-36 15,1 17 1,-1-17-16,0 18 62,18 0 126,0-1-173,0 1 32,18-18-31,17 0-16,18 0 16,71 0-1,-54 0-15,-35 0 16,-17 0-1,-18-35 220,0-18-220,0 17-15,-18 1 16,18 17 0,-17 18-1,-1-53 1,18 36 31,-17-1-32,17 1 1,-18-1 0,18-17-1</inkml:trace>
  <inkml:trace contextRef="#ctx0" brushRef="#br0" timeOffset="76737.05">18944 12259 0,'0'0'0,"0"35"0,0 36 15,-17-1-15,-1 1 16,0 0-16,1-1 16,-1 18-1,-17 124 1,-1-106-16,36-89 15,0 36 1,18-35-16,-18 0 16,35-1-1,-17-17-15,17 0 16,-17 0 0,0 0-1,-1 0-15,1-17 16,17-19-1,0 19-15,-35-1 16,18 18 0,0-18 62</inkml:trace>
  <inkml:trace contextRef="#ctx0" brushRef="#br0" timeOffset="77359">19226 13000 0,'0'0'16,"0"106"0,-17-36-16,17-17 15,0 35-15,0-35 32,0-35 30,0-36-62,35-17 16,0-36-16,1-34 15,16 34 1,37-70 0,-54 106-1,-35 17-15,18 18 16,-18 18 46,0-1-46,0 1 0,0 52-1,0-17-15,0-17 16,-18 17-16,18-36 31,0 19 63</inkml:trace>
  <inkml:trace contextRef="#ctx0" brushRef="#br0" timeOffset="77882.36">19914 12841 0,'0'0'0,"18"0"31,0 0-16,-1 0 1,36 71 0,-35-54-16,-1 36 15,19 18-15,-1-1 16,36 89 0,-54-124-1,-17 1 1,0-19-1,18-17 95,17-53-95,-35 0-15</inkml:trace>
  <inkml:trace contextRef="#ctx0" brushRef="#br0" timeOffset="78277.2">20408 12894 0,'-35'0'15,"0"0"1,-18 18 0,17-1-1,-16 19-15,-1-1 16,53-18 0,-36 1-1,19 0-15,17-1 16,-18-17-1,-17 36 1,35-19 15,-53 1 1,88-18 30</inkml:trace>
  <inkml:trace contextRef="#ctx0" brushRef="#br0" timeOffset="79143.21">21308 12647 0,'0'18'47,"-36"70"-32,-16-35-15,34-36 16,-35 36 0,0 0-1,35-35 1,18 0 46,36-1 17,-1-17-64,0 0 16,-17 18-31,0-1 0,17 1 16,0-18 0,-17 0-16,-1 0 78,1 0-63</inkml:trace>
  <inkml:trace contextRef="#ctx0" brushRef="#br0" timeOffset="80359.46">22331 12382 0,'0'0'0,"17"-17"16,19-1-16,-19 1 15,36 17-15,-53-18 16,71-17 0,-54 17-16,1 18 31,0 0-15,-1 0-1,1 0-15,-18 35 16,35 18-1,-35-35 1,0 52 0,0-34-1,0 17 1,0 0 0,0-18-16,0-18 15,0 19 1,-17-36-16,-1 17 0,0 1 31,18 0 0,0-1-15,0 54 15,0-36-31,0-17 16,0 17-16,0-17 15,0 17-15,0-17 16,0-1 0,18-17-1,-18 18 17,0-1-1,0 1-16,0 0-15,0 35 16,0-36-16,0 36 16,0 0-16,0-35 15,0 35 1,0-36-16,0 36 16,0-35-1,0 35 1</inkml:trace>
  <inkml:trace contextRef="#ctx0" brushRef="#br0" timeOffset="81408.6">23654 12488 0,'-36'36'47,"1"-19"-47,0 19 16,0-1-1,-54 71 1,54-89-16,0 54 15,0-54-15,35 19 16,-18-19 0,18 1-1,0 0 126,18 17-125,-1-35-16,1 35 15,0-35-15,17 18 16,0 17-16,-17-35 15,35 0 1,0 18 0,17-1-16,1 36 15,-1-17-15,-17-19 16,-35-17 0,-1 0 15,1 18-16</inkml:trace>
  <inkml:trace contextRef="#ctx0" brushRef="#br0" timeOffset="82756.11">22613 13864 0</inkml:trace>
  <inkml:trace contextRef="#ctx0" brushRef="#br0" timeOffset="85530.8">25400 12488 0,'18'-17'16,"-18"-1"-1,0-35 1,0 18-16,0-36 16,0 1-1,-36-1-15,19 54 16,-1-1 0,0 18-1,-17 0 16,-18 18-31,53-1 16,-53 36 0,36-18-16,-19 1 15,36-19 1,-53 89 0,36-35-16,-1-1 15,18-17 1,0-35-16,0-1 31,35-17-15,-17 0-16,35 0 15,18-35 1,-1-18-16,18-17 16,36-89-1,-54 71 1,-34 52-1,-36 19-15,0 34 94,0 125-78,0-90-1,0-34 1,17 0 0,-17-1 31,0 1-32,0 0 1</inkml:trace>
  <inkml:trace contextRef="#ctx0" brushRef="#br0" timeOffset="85880.85">26035 12488 0,'18'0'16,"17"0"-16,-17 0 15,34 0 1,125-17-1,-124 17 1,-36 0 15,-17-18 16,18 0-16,17-17-31</inkml:trace>
  <inkml:trace contextRef="#ctx0" brushRef="#br0" timeOffset="86336.88">27481 11730 0,'0'0'0,"89"0"15,-37 0 1,54 0-1,0 0 1,-35 0-16,-36 17 16,-35 1-1,88 194 1,-53-177 0,-17 36-1,0-54-15,-18 19 16,0-19-1,35 18 1,0-35 47</inkml:trace>
  <inkml:trace contextRef="#ctx0" brushRef="#br0" timeOffset="86676.28">28363 11342 0,'-53'17'16,"0"19"-1,36-19-15,-36 36 16,18-17 0,-1 16-1,-17 19-15,-35 0 0,71-36 16,-1-18-16,0 1 16</inkml:trace>
  <inkml:trace contextRef="#ctx0" brushRef="#br0" timeOffset="87061.7">28487 11659 0,'17'0'16,"19"0"-16,-19 0 16,124 0-1,-88-17-15,-17 17 16,-1 0-16,0-18 16,-17 18-1,17 0 1,-17 0-1</inkml:trace>
  <inkml:trace contextRef="#ctx0" brushRef="#br0" timeOffset="87491.15">28734 11412 0,'-18'0'31,"18"36"-31,0-19 0,0 36 16,0 35 0,0 36-16,0-1 15,0 195 1,0-177-16,0 18 15,0-18-15,0-124 32,0-34 15,35-18-32,-35-1 1,36 1-16</inkml:trace>
  <inkml:trace contextRef="#ctx0" brushRef="#br0" timeOffset="87877.4">29845 11412 0,'0'36'16,"0"17"-16,0-1 31,0 160-31,0 35 15,0-159 1,0 0-16,0 1 16,0-36-1,-53-53 48,-17 17-48</inkml:trace>
  <inkml:trace contextRef="#ctx0" brushRef="#br0" timeOffset="88575.18">27499 12577 0,'0'17'63,"35"-17"-48,36 0 1,-18 0-16,-36 0 16,160 0-1,-1 0 1,18 0-16,0-35 15,18 17-15,123-17 32,-300 35-32,-17-18 31,0 18-15,-1 0-1</inkml:trace>
  <inkml:trace contextRef="#ctx0" brushRef="#br0" timeOffset="89241.67">27975 13088 0,'0'0'0,"18"0"15,0 18 1,52-1 0,1 1-16,-1 0 0,18-1 15,18 1-15,-35 0 16,-1 34-16,-34-16 15,-36-19 1,17 19-16,1 17 16,17 52-16,-35-52 15,0-35-15,18 35 16,-1 0-16,1 0 16,0-36-1,-18 1 1,17 0-16,-17-1 15,0 19-15,18-19 32,-18-34 46,0-19-78</inkml:trace>
  <inkml:trace contextRef="#ctx0" brushRef="#br0" timeOffset="89817.75">28840 12947 0,'-18'0'0,"0"35"15,-17-17-15,0 17 16,17-17 0,-17 35-16,17-36 15,-35 19-15,0 52 16,0 0-16,-17 0 16,35-17-1,-1-1 1,19-34-16,-1-19 15,-17 1-15,35-1 0,-18 1 16,0 0 0,1 17-1</inkml:trace>
  <inkml:trace contextRef="#ctx0" brushRef="#br0" timeOffset="91182.68">27764 12083 0,'17'-18'78,"1"0"-78,0-17 16,17 0 0,0-18 15,-35 35 0,18 18 0,-18-17-31,17-1 16,1 0 15,-18 1 94,53-19 16</inkml:trace>
  <inkml:trace contextRef="#ctx0" brushRef="#br0" timeOffset="92409.57">22542 13882 0,'0'-18'63,"18"1"-48,17-19-15,-17 36 16,0-17 0</inkml:trace>
  <inkml:trace contextRef="#ctx0" brushRef="#br0" timeOffset="92591.85">22631 13776 0,'17'0'16,"-17"18"-16,-17-1 31,-1 1-15,18 0-1</inkml:trace>
  <inkml:trace contextRef="#ctx0" brushRef="#br0" timeOffset="92774.64">22613 13847 0,'-18'0'62</inkml:trace>
  <inkml:trace contextRef="#ctx0" brushRef="#br0" timeOffset="92950.24">22595 13847 0</inkml:trace>
  <inkml:trace contextRef="#ctx0" brushRef="#br0" timeOffset="93231.25">22595 13847 0</inkml:trace>
  <inkml:trace contextRef="#ctx0" brushRef="#br0" timeOffset="93432.07">22595 13847 0</inkml:trace>
  <inkml:trace contextRef="#ctx0" brushRef="#br0" timeOffset="93632.78">22595 13847 0</inkml:trace>
  <inkml:trace contextRef="#ctx0" brushRef="#br0" timeOffset="93912.12">22595 13847 0</inkml:trace>
  <inkml:trace contextRef="#ctx0" brushRef="#br0" timeOffset="98507.25">21978 14728 0,'0'-35'47,"0"-53"-32,0 35-15,0-35 16,0-106-1,0 88 1,0-70-16,0-1 16,0-211-1,0 212-15,0 17 16,0-123 0,0 123-1,0-70 1,0 70-16,0 18 15,0-124 1,0 142-16,0-1 16,0 36-1,18 0 1,-18 53 0,17-53-1,1 35-15,-18 17 16,18 19-1,-18-19 1,17-17-16,1 53 16,17-17-1,-17-1 1,17 18 0,36-17-1,-18 17-15,-36 0 16,107 0-1,-71 0 1,52 17 0,-87 1-16,0-1 15,-1-17 1,19 0 0,-1 0-1,35 18 1,-34-18-16,-1 18 15,-17-1 1,-1-17 0,1 36-1,17 70 1,-17-1-16,35 1 16,0 18-16,-18-1 15,-17-70 1,-18 35-1,17-17-15,1 52 16,-1 212 0,19-105-1,-36-1-15,0 36 16,0 176 0,0-283-16,0-17 15,0-17-15,0-36 16,0-17-1,0 87 1,-18-140 47,0 17-48,1-35-15,-36 36 16,35-19-16,-17-17 15,-18 53 1,18-53 0,-36 0-1,1 0-15,17 0 16,-35 0-16,-18 0 16,18 0-1,-18 0 1,106-35 124,0-18-140</inkml:trace>
  <inkml:trace contextRef="#ctx0" brushRef="#br0" timeOffset="99321.6">22684 10689 0,'0'-17'31,"17"-54"-15,1 0 0,17-211-1,0 106-15,-17-1 16,0 1-16,-1 53 16,-17 105-1,0 0 1,0 1-1,0-1 48</inkml:trace>
  <inkml:trace contextRef="#ctx0" brushRef="#br0" timeOffset="99836.14">22525 9543 0,'53'-18'31,"-18"0"-16,0-17 1,18 0-16,0 17 16,-53 1-16,18-1 15,17 18 1,-35-18 0,35 18-1,-17 0 1,0 0 15,-1 71-15,-17-36-1,18 89 1,0-54-16,-1-17 16,-17 0-1,0-35 1</inkml:trace>
  <inkml:trace contextRef="#ctx0" brushRef="#br0" timeOffset="100361.89">23636 7990 0,'0'0'0,"159"0"15,-89 18 1,1 70-16,-36-52 16,53 87-1,-52-17 1,52 88 0,-53-71-16,-17-70 15,-18-17-15,0-19 16,0 1-1,35 17 1</inkml:trace>
  <inkml:trace contextRef="#ctx0" brushRef="#br0" timeOffset="100860.05">24359 7638 0,'-53'35'15,"18"18"1,-53 35 0,35-17-16,-35 34 15,53-52 1,-71 106-1,53-88 1,-18-1 0,18-35-16,36-17 15</inkml:trace>
  <inkml:trace contextRef="#ctx0" brushRef="#br0" timeOffset="106215.27">24800 8537 0,'0'-17'47,"88"-1"-31,-17-17-16,-18 17 15,0 0-15,35 1 16,36-19-1,175 19 1,-175 17-16,-36 0 16,-70 0-1,-1 0 17,19-18-17,-1 18-15,-35-17 16</inkml:trace>
  <inkml:trace contextRef="#ctx0" brushRef="#br0" timeOffset="106740.1">25806 8132 0,'0'-18'0,"17"36"32,1-18-32,17 17 15,18 1 1,35 17 0,-70 0-16,35 18 15,-35-35-15,17 0 16,-35-1-16,35 36 15,-35-35 32,0-1-47,0 1 16,0 0 0,-53 35-1,36-18-15,-19-18 16,19 19-16,-1-36 15,0 17-15,1 1 16</inkml:trace>
  <inkml:trace contextRef="#ctx0" brushRef="#br0" timeOffset="107334.96">27499 7444 0,'0'0'0,"-18"0"31,-17 17-31,0 19 16,17 16-1,18 1-15,-17-17 16,-1 52-16,18 35 15,0 18-15,0 36 16,0-1-16,0 1 16,0-1-1,0 124 1,0-177-16,0-35 16,0-17-16,0-36 31</inkml:trace>
  <inkml:trace contextRef="#ctx0" brushRef="#br0" timeOffset="107851.44">27005 8449 0,'53'0'78,"-18"0"-63,1 0 1,-1-18-16,18 18 16,-18 0-1,18-35 1,-35 35-16,-1 0 31,1-18-15,0 18-1,17-17 1,-18 17-16</inkml:trace>
  <inkml:trace contextRef="#ctx0" brushRef="#br0" timeOffset="108175.18">27658 7849 0,'0'-17'31,"0"34"1,0 1-17,0 0 1,0-1-16,0 18 15,0 1 1</inkml:trace>
  <inkml:trace contextRef="#ctx0" brushRef="#br0" timeOffset="108691.2">28222 7990 0,'-35'36'47,"0"52"-32,35-18-15,-53 19 16,17 34-16,-16 36 16,16 0-16,19 17 15,-19-17 1,36-142-16,0 19 15,0-1 1,0-17-16,0-1 16,18 1-1,0-18 1,-1 0 0,1 17-1,17-17 1,18 0-1,0 0 1,-35 0 0,-1 0 15</inkml:trace>
  <inkml:trace contextRef="#ctx0" brushRef="#br0" timeOffset="109182.33">28557 8378 0,'36'-17'15,"17"-1"1,-1-17 0,1 35-16,-35 35 15,35 36 1,-18-1-16,0 1 15,54 105 1,-54-140-16,-17-19 16,-1 18-1,-17-17 1,0 0 0,18-36 62,0-35-63,-18 0-15</inkml:trace>
  <inkml:trace contextRef="#ctx0" brushRef="#br0" timeOffset="109627.75">29175 8237 0,'-36'0'16,"19"0"-16,-18 0 16,-1 0-16,1 0 15,0 0 1,-1 53-1,19-35-15,-1-18 16,-17 35-16,35-17 16,-88 52-1,70-34 1,-35-1 0,35-35-16,36 0 156,-18-18-156,53-35 15</inkml:trace>
  <inkml:trace contextRef="#ctx0" brushRef="#br0" timeOffset="110067.06">29404 7973 0,'0'0'0,"18"0"16,-1 35 0,19 36-16,-19-1 15,18 1 1,-17-1-16,0 54 15,-1-1-15,19 18 16,-36 159 0,0-141-16,0-18 15,0-17 1,-18-89 0,18-18-16,0-69 93,18-1-77</inkml:trace>
  <inkml:trace contextRef="#ctx0" brushRef="#br0" timeOffset="110748.59">30498 8431 0,'-18'18'16,"-17"0"0,-53-1-1,17 1-15,0 0 16,1-1-1,-18 1 1,70-1 0,18 1 77,35 0-77,1 17 0,-1-35-16,18 18 15,158 70 1,-69-35-16,-19 0 16,-17-18-1,-71-17 1,-17-18 124</inkml:trace>
  <inkml:trace contextRef="#ctx0" brushRef="#br0" timeOffset="111588.24">31327 8537 0,'-18'71'15,"18"-1"1,-18 1-16,1 17 16,17 18-1,0 35 1,0-88-1,0-35 1,0-1 0,35-17-1,18 0 1,-35 0-16,52-17 16,159-89 15,-123 35-31,-70 54 0,-36-1 47,17-35-16,-17 0-31,0-17 16,0 17-1,0-18-15,0-17 0,0 17 16,-17 36 15,-19-18-31,36 35 16,-17 18-1,-1 0-15,0 0 16,1 0 0,-1 0-1,0 0-15,-17 0 16,18 0-16,-1 0 15,-17 0 1,-1 0-16,19 0 16,-1 0-1,0 0 126,1 18-125,-36 0-16</inkml:trace>
  <inkml:trace contextRef="#ctx0" brushRef="#br0" timeOffset="114598">8326 12506 0,'17'-18'47,"18"1"-31,1-1-16,34 18 15,71-18 1,-123 18-1,-18 18 64,-35 0-64,17-18 1,-88 35-1,71-17-15,17-18 16,1 17 0,34-17 31,19-17-32,34-1-15,-17-17 16,-35 35-1,-36 17 48,0-17-47,-17 18-1,18-18 32,69-53-31,54-70-1,-35 87-15,-36 1 16,-70 53 46,0 17-46,17-35 47,53 0-48,-17 0 16,0 0 16,-36 0-31,-53 70 0,54-70 124</inkml:trace>
  <inkml:trace contextRef="#ctx0" brushRef="#br0" timeOffset="117259.79">6227 12947 0,'-18'0'31,"-35"0"-15,35 0-1,-70 35 1,53-35 0,-36 53-1,36-35 1,-18-1 0,18 1-16,-18 17 15,18-17 1,17 0-16,0-1 15,1-17 1,-1 0-16,0 18 16,-34 0-1,-1 17 1,-18 0 0,36-17-16,-1-18 15,-16 35 1,16-17-1,1 17 1,-18-17 0,35-18-1,1 17 17,-1-17-32,1 0 15,-1 0 1,0 0-1,18 18-15,-35-18 32,17 17-32,-17 1 15,-18 0 1,36-1-16,-36 1 16,35 0-1,-53-1 1,18 19-1,18-19 1,0-17-16,17 18 16,1-1 31,-1-17-32,0 36 1,-17-19-1,-18 1 1,36 0 47,-1-1-48,0-17 1,1 0-1,-1 18 1,-35 0 0,18-18-1,35 17 1,-18-17 125,18-17-110,0-19-31,0 1 15,0 17-15</inkml:trace>
  <inkml:trace contextRef="#ctx0" brushRef="#br0" timeOffset="118710.06">4392 13406 0,'0'17'109,"0"18"-109,-18-17 16,18 0-16,0 17 15,-35 18-15,35-35 16,-35 34-16,35-34 16,0 0-1,-18-18-15,18 17 16,-17 19 46,17-19-46,0 1 0,0 0-16,-18-18 31,36 17 281,-1 1-312,1-18 16,17 18-16,-17-18 16,35 17-1,-36-17-15,36 18 16,0-1 0,-53 1-16,18 0 0,-1-18 15,1 17-15,0-17 16,-1 0 15,1 0-31,0 0 16,17 36 15,-17-36-31,-1 0 47,-17 17-47,18-17 15,17 0 1,-35 18 0,18-18-16,-1 18 15</inkml:trace>
  <inkml:trace contextRef="#ctx0" brushRef="#br0" timeOffset="124940.09">22560 15575 0,'0'-18'15,"0"1"1,0-18 0,0 17-1,0 0-15,0 1 16,0-1 31,-18 18-47,-34 18 15,-19 17 1,-158 35 0,141 1-16,-18-18 15,-124 88 1,177-106-16,36-17 15,-1 17 1,-17 18 0,35 0-16,-18-53 15,18 18 17,0 17-17,36 0-15,-19-35 16,54 0-1,-18 0-15,-18 0 16,35 0 0,72 0-1,-125-17-15,1-1 16,35-17-16,-36-1 16,1 1-16,-18 18 31,18-1-16,-18 0 1,0 1 15,0-1-15,0 0 0,0 1-16,0-1 15,17 0 1,1 1 15,35-36-15,0 0-1,-36 35 1,-17 1 15,18-19 16,-18 72 109,0 105-140,0-88 0,0 17-1,0-34 1,0-19-16,0 18 15,35 54 1,-17-54 0,35 0-1,-53-52 95,0-19-95,35-17-15,-17 36 16</inkml:trace>
  <inkml:trace contextRef="#ctx0" brushRef="#br0" timeOffset="125395.46">22913 15840 0,'18'0'47,"-1"0"-31,54 0-16,-18-36 15,-36 19-15,19 17 16,16 0-1,1 0-15,0 0 16,-17 0-16,-1 0 16,0 0-16,-17 0 15</inkml:trace>
  <inkml:trace contextRef="#ctx0" brushRef="#br0" timeOffset="126025.8">23689 15399 0,'35'0'31,"-17"0"-31,35 0 0,0 17 16,17 19-1,-17-19 1,0 1-16,-53 0 16,0-1-16,0 1 15,0 17 1,0 18 0,-17-18-16,-1 36 15,-17-36-15,-1 0 16,-17 18-16,18 0 15,0-17 1,17-19 0,1 1-16,17-1 78,17-17-63,1-17-15,35 17 16,-18-18 0,0 18-16,-17 0 15,17 0 1,-70 0 62</inkml:trace>
  <inkml:trace contextRef="#ctx0" brushRef="#br0" timeOffset="126716.44">21749 16528 0,'88'0'32,"0"0"-32,-35 0 15,-18 0-15,89 0 16,70-18-1,282 0 1,-247 18-16,18 0 16,-17 0-16,-19-35 15,-34 35 1,87 0 0,-140 0-16,-107 0 15,36 0 1,-35 0-16</inkml:trace>
  <inkml:trace contextRef="#ctx0" brushRef="#br0" timeOffset="127389.67">23195 17145 0,'0'0'0,"71"18"0,-1 17 16,-52-35-1,-18 18 1,0 17-16,0-18 16,0 1-1,0 0-15,0 35 32,-35 0-17,17-36-15,-35 54 16,18-1-16,-1-17 15,-16 18-15,52-54 16,35-17 62,35 0-62,72 0-1,-54 0-15,0 0 16,18 18 0,-89-18-1</inkml:trace>
  <inkml:trace contextRef="#ctx0" brushRef="#br0" timeOffset="128204.13">18821 14587 0,'35'0'46,"265"0"-14,-141 0-32,-54 0 15,19 0-15,-89 0 16,-17 0-16</inkml:trace>
  <inkml:trace contextRef="#ctx0" brushRef="#br0" timeOffset="128677.5">19562 14517 0,'0'-18'31,"35"18"0,0 0-31,0 0 16,36 0-16,-1 18 15,-52-1-15,-18 1 32,18 17-17,-18-17 1,0 0-16,0-1 15,0 36-15,0 0 32,-18-53-17,-35 35 1,36-17-16,69-53 94,-16 17-79</inkml:trace>
  <inkml:trace contextRef="#ctx0" brushRef="#br0" timeOffset="129305.91">20338 14570 0,'0'0'0,"0"53"16,0-36-1,0 19-15,0-19 16,17 18 15,1-17-31,0-18 16,34 0 15,1 0-31,-17-35 0,-19 17 16,19 1-1,-36-1 1,0 0-16,0 1 47,0-1-32,0 0-15,0 1 16,-18-1 0,0 18-1,-17 0 16,17 0-31,1 0 16,-1 0 0,0 0 15,1 0-15,-1 0-16,1 0 31,17 18 0,-18-18-15</inkml:trace>
  <inkml:trace contextRef="#ctx0" brushRef="#br0" timeOffset="130111.45">26935 14693 0,'35'0'16,"35"0"0,1-17-1,35-1-15,17 0 16,18 18-16,71 0 16,-18 0-16,18 0 15,-71 0-15,-18 0 31,-123-17 79</inkml:trace>
  <inkml:trace contextRef="#ctx0" brushRef="#br0" timeOffset="130716.1">28222 14464 0,'18'53'32,"-1"-36"-17,19 19 1,-36-19-16,35 1 15,18 0 1,-35-18-16,35 35 0,-1 0 16,-34-17-16,-18-1 47,0 1-16,0 17-16,0 18 1,-35-35-16,0-18 16,-18 35-16,53-17 15,-36 17-15,19-35 16,34 0 109,1-18-94</inkml:trace>
  <inkml:trace contextRef="#ctx0" brushRef="#br0" timeOffset="131790.99">29739 14552 0,'0'0'0,"-17"-18"16,-1 1-16,18-1 15,-18 18 1,18-17 0,-17-1-1,-1 0-15,0 18 16,-35 0-1,36 0-15,-36 0 16,18 0 0,17 18-1,-17 17 1,35-17 0,0-1-16,0 19 15,0 34 1,0-17-1,0-18-15,0-17 16,0 0-16,0 35 16,35-18-1,0 0 1,-35-17-16,18-18 47,17-35-32,-17-1 1,35 1-16,-36 0 16,1-1-16,0 19 15,-1-18 1,1 17 0,-18-17-1,0 17-15,18-17 16,-18 17-1,17 0 1,1 1 0,-18 52 46,0 18-46,0 18-1,17-1-15,1 1 16,0 17-16,-1-53 16,-17-17-1,0-1 1</inkml:trace>
  <inkml:trace contextRef="#ctx0" brushRef="#br0" timeOffset="132202.51">30074 14799 0,'18'0'0,"17"0"16,-17 0 0,-1-18-1,36 1 1,-35 17-16,0 0 16,17 0-1,18 0 1,53 0-1,-89 0-15</inkml:trace>
  <inkml:trace contextRef="#ctx0" brushRef="#br0" timeOffset="133157.68">30939 13952 0,'0'0'0,"35"36"0,-17-19 16,-18 36-1,70 53 1,-52-88-16,17-1 16,-17 1-16,-18 0 31,17 34-16,-17-34-15,0 35 16,0 0 0,0 0-16,0 0 31,-53 0-15,36-36-16,-19 19 15,19-19 1,-1-17-16,-17 53 15,0-18 1,-18 18 0,17-35-16,19 0 15,-1-1 1,18 1 0,0 0-16,-18-1 15,-17 18 1,35 1-16,0-19 78,35-17-47,18 0-31,36 0 16,105 0-1,-106 0-15,18 0 16,141 0 0,-124 0-1,-105 0-15,-36 18 110</inkml:trace>
  <inkml:trace contextRef="#ctx0" brushRef="#br0" timeOffset="140226.2">21502 18097 0,'17'-17'31,"-17"-1"-31,0-35 16,-17 18-16,-18-18 15,-1-53-15,-17 36 16,-17-36 0,34 53-16,36 18 15,-88-124 1,53 53-16,17-17 15,-17-1-15,0 1 16,17-36 0,18 18-16,0 17 15,0-140 1,0 140-16,0 1 16,0-1-16,0 36 15,0 0 1,0-36-1,0 72-15,0 34 16,0 0-16,0-17 16,0 0-1,18-1-15,-18 19 16,53-71 0,0 17-16,17 1 15,1 34-15,-1-17 16,36-17-1,35 17-15,-17-35 16,34 17-16,1 1 16,-35-1-16,-18 36 15,-1 17-15,-16 0 16,-1 18 0,159 0-1,-106 0-15,0 0 16,53 0-16,-18 0 15,36 53 1,176 36 0,-212-37-16,18-16 15,18 34-15,-35 1 16,34-1-16,1 1 16,17 0-1,106 70 1,-211-71-16,-89-35 15,-17-35-15,-1 53 16,1 36-16,17 16 16,-35-69-1,0-1-15,0 36 16,0-19-16,0 37 16,0-1-16,0 18 15,0-1 1,0 19-16,0 35 15,0-18-15,0 18 16,-35-18-16,17 35 16,1-17-16,-36 0 15,18-1 1,-54 142 0,54-176-16,-18-19 15,18-69-15,17 17 16,1-53-16,-19 35 15,-17 18 1,-17 0-16,35 0 16,17-36-16,-53 19 15,-17-1-15,53-17 16,0-18-16,-18 0 16,35 0-1,-53 0-15,-17 17 16,-18 18-16,-35-17 15,-17 0-15,16-18 16,-16 0 0,-124 0-1,123 0-15,18 0 16,-18 0-16,18 0 16,0 0-16,-18 0 15,35 0 1,19 0-16,-1 0 15,18 0-15,70 0 16,-17 0-16,-18 0 16,17 0-16,-69 0 31,16-18-31,1 18 16,53 0-16,17 0 15,1-18 1,-1 18-1</inkml:trace>
  <inkml:trace contextRef="#ctx0" brushRef="#br0" timeOffset="140393.21">22243 18609 0,'0'18'31,"-18"-18"-15</inkml:trace>
  <inkml:trace contextRef="#ctx0" brushRef="#br0" timeOffset="149046.99">6526 15117 0,'-17'0'78,"-1"0"-46,0 0-17,1 0 16,-1 0-31,1-18 16,17 0 0,-18-17 15,0 35-31,1-18 0,-1-35 16,-17 18 15,35 17-31,-18 1 0,0 17 15,1-18 1,17-17 15,-35-18-15,17 53 0,18-18-16,-35-17 15,17-18 16,18 36-31,-18-19 16,18 19-16,-17-1 16,17 0-16,0 1 31,-18-1-15,18 0-1,0 1-15,-18-18 16,18-18-1,-17 53-15,-1-71 32,18 36-32,0 17 15,0-35 1,0 36-16,0-1 31,0 0-15,0-17-16,0 17 15,0 1 17,-18-1-17,18-17-15,-17 0 16,17 17 0,0 0-16,0 1 15,0-19 1,0 19-1,0-19-15,0 19 16,0-36-16,0 18 16,0-1-16,0 19 15,0-19 1,0 1 0,0 17-1,0 1-15,0-18 16,0 17-16,0-17 15,0 17 1,0-17 0,0 17-16,0 0 15,0 1 1,0-18 0,17-18-1,1 35 1,-18-17-1,35 17-15,-35 0 16,18 1 0,35-54-1,-35 54-15,-1-36 16,1 53-16,0-18 16,-1 0-16,-17 1 15,53-19 1,-35 19-1,17-18-15,-17 17 16,-1-17-16,19 17 16,-19 0-1,1 1-15,-1-1 16,19 0 0,-1 18-16,-17-17 15,-1-1-15,19 1 16,16-1-1,-52-17-15,53 35 16,36-36 0,-36 19-16,35-19 15,-53 36-15,18 0 16,0-17 0,0-18-1,-36 35-15,36-18 16,0 18-16,18 0 15,-18 0 1,105 0 0,-69 0-16,-1-18 15,18 18 1,-89 0-16,19 0 0,-1 0 16,0 0-1,71 0 1,-18 0-16,18 0 15,0 0-15,-71 0 16,0 0-16,-17 0 16,0 0-1,35 0 1,-18 0-16,18 0 16,-18 0-1,36 18-15,-1 0 16,1-1-1,-18 1-15,-18-1 16,-17-17 0,-1 36-1,1-19 1,-1-17 0,1 18-1,-18 0 1,18 17-16,-1-17 15,-17 17 1,36 35 0,-1-34-1,-35-19-15,18 1 16,-18 0-16,0-1 16,0 1-1,35 52 1,-35-52-16,53 17 15,-53-17 1,0 17 0,17 1-1,-17-19-15,0 18 16,0-17-16,18 0 16,-18-1-1,0 1-15,0 0 16,0 17-1,0 0-15,0-17 16,0 17-16,0 18 16,0-35-1,0-1 1,0 36 0,-18-35-16,18 35 15,-70-18 1,52 0-1,1 18 1,-19-17-16,19-1 16,-1-35-16,-17 53 15,-1-18-15,1-17 16,18-1 0,-1 36-16,-17-35 15,-1-1-15,19 19 16,-36-1-16,35-17 15,-17-1 1,0 1-16,-1-18 16,-87 70-1,105-70-15,-35 18 16,-17 0-16,-1-1 16,36 1-1,-18-18-15,0 35 16,0-35-1,18 0-15,-36 36 16,18-19 0,18-17-1,-35 0 1,-1 36-16,0-19 16,1 18-1,-1-17 1,18 17-16,36-35 15,-107 53 1,54-35-16,34 17 16,19-17-1,-1-18 1,1 0 0,-1 17-16,-35 1 15,-18 17 1,19-17-16,-1-18 15,17 35 1,1-35-16,17 0 16,18 18-1,-17-18-15,-18 0 16,-1 35 0,1-17-1,17-18 1,1 17-16,-1-17 31,0 0-15,-35 18-1,18 0 1,0-1-16,17-17 16,-35 18-1,36-18 16,-19 18-15,19-18-16,-18 17 16,17-17-16,0 0 31,1 18 47</inkml:trace>
  <inkml:trace contextRef="#ctx0" brushRef="#br0" timeOffset="149292.15">6368 15046 0</inkml:trace>
  <inkml:trace contextRef="#ctx0" brushRef="#br0" timeOffset="175419.97">7408 13811 0,'0'18'16,"0"17"-1,36-35 95,17 0-95,-36 0 1,18 0-16,36 0 16,17 18-1,0 17-15,36-35 16,-36 18-16,18-1 16,-53-17-16,-36 0 15,72 0-15,-1 0 16,35 0-1,1 0 1,-1 0-16,-35 0 0,1 0 16,-19 0-16,-52 0 15,-1 0-15,19 0 32,-19 0-17,1 0-15,0 0 16,-1 0-1,1 0 17,0 0-17,52 0 17,-52 0-32,-1 0 15,1 0-15,0 0 31,-36 0 548,0 0-564,1 0 16,-1 0-15,0 0 0,1 0 31,-1 0-16,1 0-31,-1 0 15,0 0 1,1 0 0,-19 0 31,19 0-16,-1 0-16,0 0 48,1 0-16,-18 0-32,17 0-15,-17 0 16,-18 0-16,-106 0 31,106 0-31,0 36 16,0-36 0,36 0-16,-1 0 15,0 0-15,1 0 16,-1 0-16,-35 0 15,18 0 1,-53 0 0,70 0-16,-17 17 15,-1-17-15,19 18 16,-36-18 0,35 18-1,1-18 1,-1 0 15,0 0-15,1 0-1,-1 0 1,-17 0 0,17 0 15,0 0-31,1 0 15,-1 0 1,1 0 0,-36 0-1,35 0 1,0 0-16,-17 0 16,0 0-1,17 0 32,-52 0-31,34 0-1,19 0-15,-1-18 32,0 18 202,1 0-218,-36 0-16,35 0 15,-17-18 1,0 1-1,35-1 220,0 0-220,0 1 17,17 17-17,-17-18 1,0 0 0,0 1-16,18 17 15,0-18 1,-1 1 15,1-1 63,0 18-63,-18-18-15,17 18-1,1 0 1,-1 0 31,1 0 31,0 0 0,17-17-62,36-1-1</inkml:trace>
  <inkml:trace contextRef="#ctx0" brushRef="#br0" timeOffset="178726.43">9842 14658 0,'18'0'109,"0"0"-109,17 0 16,36 0-1,-1 0-15,1 0 16,17 0-1,106 18 1,-106-18-16,-35 0 16,18 17-1,-54-17 1,36 0-16,18 0 16,52 0-1,-88 0 1,-17 0-16,17 0 15,1 0 1,17 0 0,-1 0-1,19 0 1,-18 0-16,-35 0 16,17 0-1,71 0 1,-89 0-1,54 0 1,-36 0 0,18 0-16,0 0 15,18 0 1,-19 0 0,1 0-1,-35 0 1,0 0-1,17 0-15,71 0 32,-71 0-32,-17 0 15,-1 0 1,1 0-16,0 0 16,17 0 15,0 18-16,-17-18 1,17 0-16,-17 0 0,17 0 16,71 17 15,-71-17-31,0 0 16,-17 0-16,17 0 15,18 0 1,-17 18-16,-19-18 0,1 0 15,-18 18-15,17-18 16,1 0 0,17 0-1,18 17 1,-35-17-16,17 0 31,-17 0-31,-18 18 16,17-18-16,1 0 15,0 18 1,17-18 0,-17 0 15,-1 0 47,89 0-47,-35 0-31,-36 0 16,-17 0-16,-1 0 16</inkml:trace>
  <inkml:trace contextRef="#ctx0" brushRef="#br0" timeOffset="188396.2">10319 14676 0,'0'17'47,"35"-17"-32,0 0 1,36 0-1,-1 0 1,19 18-16,-1-1 0,0-17 16,18 18-16,-71-18 15,0 0-15,18 0 16,0 18 0,53-18-16,-18 0 15,0 17-15,1-17 16,16 18-16,-16-18 15,-36 18 1,-36-18-16,36 17 16,0 1-16,18 0 15,-18-1-15,52 1 16,-16-1-16,34-17 16,-35 0-1,106 18 1,-123-18-16,-54 0 15,1 0-15,17 18 16,-17-18-16,17 0 16,36 0-1,70 0 1,-88 17-16,17-17 16,-17 0-16,-35 0 15,0 0 1,-1 0-16,1 0 15,35 0 1,-36 0 0,1 0-16,0 0 31,17 0-15,-17-17-1,17-1 1,-17 18-1,-18-18 1,-18 18 78,-35 0-79,0-17-15,-17 17 16,-19 0 0,-87 0-1,88-18-15,35 18 16,-18 0 0,1 0-16,-18 0 15,-1 0 1,-122 0-1,87 0-15,1 0 16,-54 0 0,89 0-16,53 0 15,17 0 1,1 0 0,34 0 46,36 0-46,35 0-1,36 0-15,-18 0 16,52 0 0,107 0-1,-230 0-15,-17 0 47,-36 0 0,-158 0-31,-1 0-16,-34 0 31,-19 0-31,-246 0 15,265 0-15,246 0 79,35-17-79,-34 17 15,17 0 1,17-18-16,54 18 15,158 0 1,-123 0-16,-18 0 16,17 0-16,-52 0 15,0 0 1,-88 0 31,-36 18-32,-52-18 1,-371 35 0,264-35-1,36 0 1,159 0 31,35-35-32,70 17 1,1 0 0,140 1-1,-140 17-15,-107 0 16,-52 0 46,-71 0-46,36 0-16,-71 0 16,-300 17-1,211-17 1,1 0 0,282 0 46,17 0-46,-17 0-1,-88 0 48,-53 0-48,-53 36 1,-71-36-16,-17 0 16,-265 0-1,282 0-15,195 0 16,69 0 46,1 0-62,0 0 16,159 0 0,-106 0-1,-18 0 1,-123 0 46,-124 17-46,106 1-16,-53-18 16,53 17-1,71-17 32,35 0-31,176-35-1,-123 35 1,194 0 0,-177 0-16,-176 0 93,36 0-77,-36 0-16,35 0 16,54-17 31,52 17-32,18 0 1,405-18-1,-370 18 1,-106 0-16,-17 0 16,-36 0 46,-52 0-31,-1 0-31,-17 18 0,-35-1 16,105 1 0,71-18 46,-18 0-46,-17 0-1,0 0 767,-1 0-767,1 0 17,-1 0-32,1 0 15,0 0-15,-1 17 16,1-17-16,35 0 15,-35 0 1,17 0-16,35 0 16,-17 18-16,-35-18 15,35 0-15,17 0 16,-34 18-16,-19-18 16,1 0-1,0 0 1,-54 0 62,-17 0-78,-17 0 16,-1 0-16,18 0 15,36 0 1,34 0 31,19 0-32,52 0 1,0-36 0,-17 19-16,34 17 15,19 0-15,-1 0 16,18 0-16,-17 0 15,-89 0 1,-70 0 62,-106 0-62,0 0-16,-71 17 15,-17 19-15,-71-19 16,0 19 0,18-19-16,-18 1 15,35-18-15,54 0 16,17 0 0,176 0-16,0 0 156,18-35-125,18 17-31,70-17 16,0 17-16,36-35 15,35 18-15,-18 17 16,-18 1 0,-17-19-16,-18 36 15,-70 0 1,-36 0 31,-52 18-47,17-18 15,0 0-15,-88 0 16,0 0-16,-71 35 16,0-17-1,-176-18 1,282 0-16,106-18 62,18 1-46,53-1-16,-18 0 16,52 1-16,19-19 15,52 19 1,265 17-1,-211 0-15,-19 0 16,-176 0-16,-70 17 78,-35-17-78,-19 18 16,37 0-16,34-18 15,-35 0 1,35 0 0,71 0 31,71 0-32,-36 0-15,35 0 16,107 0-1,-195 0-15,-35 17 79,18-17-17,-1 0-46,19 0-16,34 0 15,18 0 1,-52 0-16,-1 0 16,18 36-1</inkml:trace>
  <inkml:trace contextRef="#ctx0" brushRef="#br0" timeOffset="195088.79">11289 14464 0,'-53'18'16,"35"-1"0,1 1-1,17-1 17,-53 19-17,17-19 1,19 1-1,17 0 79,0-1-78,35-17-1,0 0-15,54 0 0,16 18 16,19-18 15,-71 0-31,17 0 16,-52 0-16,-18-18 156,0 1-156,0-1 16,0-17-16,0-1 31,0-16-15,0 34 93,0 0-93,-18 18 46,1 0-15,17-17 0,0-1-31,-18 0-1,18 1 63,-18-1-62,18 0 171,0 1-108,-17-1-64,-1 18 95,1-35-64,17 17-30,-18 18 156,0 0-125,1 0-32,-1 0 1,0 0-16,-17 35 16,0 1-16,0-19 15,-1 19 1,19-36-16,-1 35 16,0-35-16,1 18 15,-1-1 1,0 1-1,1 0 1,-1-1 0,0 1 31,18-1 124,0 1 1,0 0-156,0-1 0,0 1-1,-17 17 1,17-17-1,0 0 1,0 17 0,0-53 156,17 1-172,19-1 15,-1-35 1,-17 18-16,35-18 15,-36 35 1,1 1-16,0 17 63,-1-18-48,-17 0 16,18 1-15,-1-1 15,1 0-31,-18 1 32,35-19-17,1 1-15,-19 35 203,19 35-187,-19-35-16,-17 18 16,18 17-16,-1 18 15,-17-35 1,18 0-1,-18-1-15,35 1 16,-35-1-16,18 19 16,0-19 15,-18 1 0,17 0 0,-34-18 141,-1 0-156,0 0 0</inkml:trace>
  <inkml:trace contextRef="#ctx0" brushRef="#br0" timeOffset="198205.15">25717 5468 0,'18'0'62,"35"0"-46,-18 0-16,1 0 15,34 0-15,1 0 16,-1 0 0,107 0-1,-142 0-15,18 0 16,35 0-16,53 0 16,53 0-16,-17 18 15,-1-18 1,89 53-1,-142-53-15,-35 0 16,-17 0-16,-18 0 16,-36 0-1,72 0 1,-72 0 46,1 0-46</inkml:trace>
  <inkml:trace contextRef="#ctx0" brushRef="#br0" timeOffset="199385.99">26211 3052 0,'-17'35'31,"-1"18"-16,18 0-15,-18 17 16,18 1-16,0-1 16,0 18-16,0 1 15,0-1 1,0 124 0,0-71-16,0 35 15,0 18-15,0-53 16,0-17-16,0-107 31,0 1-15,0-53 77</inkml:trace>
  <inkml:trace contextRef="#ctx0" brushRef="#br0" timeOffset="199848.93">26000 3986 0,'0'-17'47,"53"17"-31,0 0-16,-18-18 15,18 0-15,17 18 16,18 0 0,36 0-1,-106 0-15,-1 0 31,1 0 1,-18-17-17</inkml:trace>
  <inkml:trace contextRef="#ctx0" brushRef="#br0" timeOffset="200181.44">26705 3298 0,'0'18'63,"0"0"-48,0 17 1,-17 0-1,-1 1-15,0 16 16,1-52-16,-1 18 16,0 17-1</inkml:trace>
  <inkml:trace contextRef="#ctx0" brushRef="#br0" timeOffset="200706.78">26882 3545 0,'-53'36'31,"35"-1"-31,-17 36 15,-36 123 1,36-106-16,35-35 16,0-18-16,0 18 15,0 35-15,0 36 16,0-36 0,0 0-1,18-53-15,-18-17 0,17 17 16,1-17-16,0-18 15,17 0 1,-18 0 0,1 0 15</inkml:trace>
  <inkml:trace contextRef="#ctx0" brushRef="#br0" timeOffset="201216.19">27217 3792 0,'17'0'31,"19"0"-31,17 18 15,-53 17 1,53 53 0,-36-70-16,-17 17 15,53 89 1,-35-71 0,35 123-1,-36-88-15,1-52 16,0-19-1,-18-34 64,17-19-64</inkml:trace>
  <inkml:trace contextRef="#ctx0" brushRef="#br0" timeOffset="201600.38">27640 3845 0,'-88'53'16,"35"-35"0,18 35-1,-1-36-15,-16 1 16,34 0 0,0-1-16,-17 1 15,17 0 32,1-1-16</inkml:trace>
  <inkml:trace contextRef="#ctx0" brushRef="#br0" timeOffset="202107.44">27817 3651 0,'0'0'0,"17"0"15,18 53 1,-17 35-16,0 18 15,-1-18 1,1 248 0,-18-284-1,0-34-15,-18 53 16,18-36 0,-17-17 15</inkml:trace>
  <inkml:trace contextRef="#ctx0" brushRef="#br0" timeOffset="202806.45">28593 3951 0,'-18'35'47,"-17"-35"-47,-18 18 15,-53 53 1,71-54-16,-18 36 16,35-35-1,18-1 95,35 1-95,18-18 1,18 18-1,-18-18-15,17 17 16,-34 1 0</inkml:trace>
  <inkml:trace contextRef="#ctx0" brushRef="#br0" timeOffset="203937">29016 3916 0,'18'0'15,"-18"17"1,0 1-16,0 0 16,0 17-1,0-17-15,0-1 16,35 54 0,-35-36-16,18 18 15,17-18 1,-18 1-1,1-19-15,17-17 16,-17 0 0,53 0-1,-19-35-15,-34 35 16,17-18 0,-17-17-1,0 17 1,-1 1-16,-17-1 15,18-52 1,0 52 0,-18-17-1,0-1-15,0 19 16,0-1 0,0 0-1,0-17 1,0 18-16,-18-1 15,0 18 1,1-18 0,-1 18-1,0 0 1,1 0 0,-1 0-1,0 0 1,1 0-1,-18 0 1,17 0 0,0 0-1,1 0 1,-1 0 0,0 0-1,1 0 1,-1 0-1,18 18 17,-18 0-17,1-18-15,-18 35 235,17-18-204</inkml:trace>
  <inkml:trace contextRef="#ctx0" brushRef="#br0" timeOffset="209676.13">11377 14393 0,'-35'0'47,"0"36"-32,17-19 1,0 1 15,1 0-15,-1-1 15,18 1 63,0 17-78,18-35-1,35 0 1,-1 0-1,-16 0 1,52 0 0,-18 0-16,-52 0 15,0 0 1,-1 0 0,1 0 155,-18-35-155,0 0 0,0-71-1,0 88 1,0-35-16,-18 18 16,18 17 280,-17 18-296,-1 0 16,-17 35 0,17-17-16,1-18 15,-1 18 1,0-1-16,1 1 16,-36 17-16,0-17 15,-18 53 1,71-54-1,-35 1-15,17-1 16,18 1-16,-35 0 16,35-1 109,0 1-110,35 17 1,1-35-16,17 18 16,-1 0-1,19-1 1,35 1-16,-18-1 0,-70-17 15,-1 0 17,1 0 77,-18-35-93,0-18-16,0 18 15,0-36 1,-35-17 0,17 71-16,0-36 15,18 0-15,-35 17 16,17 36-16</inkml:trace>
  <inkml:trace contextRef="#ctx0" brushRef="#br0" timeOffset="-180970.33">9684 15011 0,'35'-18'78,"88"0"-62,-34 1 0,105 17-1,-106-18 1,35 0-16,54-17 16,-1 18-1,36-1-15,-1-35 16,1 18-16,0-1 15,141 1 1,-159 0-16,-18 17 16,-35 18-1,-17 0-15,-1 0 16,1 0-16,-19 0 16,266 0 15,-265 0-31,-1 0 15,-16 0 1,-54 0-16,-17 0 0,34 0 16,-34 0-16,0 0 15,-1 0 1,1 0 0,0 0 15,-1-17-16,19 17 1,-19 0 0,-52 0 62,-18 0-63,18 0-15,-36 0 16,-17 0 0,-229 53-1,175-1-15,19-34 16,-1 0-16,-34 17 16,34-17-16,1 17 15,-1-17 1,18-1-16,18 1 15,-35 17-15,-1-17 16,18-1-16,-17 1 16,17-18-1,-141 18 1,88-1-16,18 19 16,18-36-16,-1 17 15,36-17-15,0 0 16,53 0-1,-36 0 1,18 0-16,0 0 16,0 0-16,-17 0 15,-18 0 1,17 0 0,54 0-16,-1 0 15,-17 0-15,-18 0 16,35 0-16,0 0 15,-35 0 1,36 0-16,34 0 94,19-17-79,34-1-15,1 0 0,-18 18 16,-18 0-16,212 0 31,-53 0-31,53 0 16,-18 0-16,36 0 16,-1 0-16,1 0 15,-36 0 1,1 0-1,-19 0-15,-34 0 0,-36 0 16,141 0 0,-264-17 249,-18-1-249,0 0 0</inkml:trace>
  <inkml:trace contextRef="#ctx0" brushRef="#br0" timeOffset="-178993.76">12612 14182 0,'-18'17'31,"18"1"-15,-17-18-1,-19 18 1,1 17-16,0 0 15,17-35-15,0 18 16,18-1-16,-17 1 16,-1-18-1,0 0 1,18 18 109,36-18-109,-1 0-16,0 0 15,1 0 1,-1 0-16,0 0 31,-17 0-15,-1 0-1,1 0 1,0 0 0,-18-53 155,0-18-171,0 36 16,0 0-16,0-18 16,-36 35-16,36-17 15,0 0 1,-17 17 0</inkml:trace>
  <inkml:trace contextRef="#ctx0" brushRef="#br0" timeOffset="-172641.45">988 1746 0,'0'-17'32,"35"17"-17,-35-18-15,35 0 16,1 18-1,34 0 1,-35 0 0,18 0-1,-17 0 1,-1 0 0,71 36-1,-89-36 1,36 0-16,35 0 15,-52 0 1,105 0 0,-53 0-1,106 0 1,-141 0 0,18 0-16,-19 0 15,-34 0-15,35 0 16,0 0-16,18 17 15,87 1 1,-70-18 0,1 18-16,-1-18 15,0 0 1,18 17-16,-18-17 0,0 18 16,18-1-16,-18-17 15,-17 0 1,17 0-16,-35 0 15,35 0-15,106 0 32,-106 0-32,1 0 0,-19 0 15,1 0 1,-18 0 0,-18 0-16,0 0 0,0 0 15,-17 0-15,17 0 16,1 0-1,17 0-15,-36 0 16,36 0-16,18 0 16,34 0-1,-87 0 1,35 0 0,0 0-16,35 0 15,-53 0-15,1 0 16,211 0-1,-159-35 1,0 35 0,71-17-1,-124 17 1,-17-18-16,17 18 16,-17 0-1,70 0 1,-71 0-1,1 0-15,-18-18 16,18 18 15,-1 0-15,1 0 0,35 0 15,-35 0-16,-36 0 142,-17 0-142,-124 0 1,88 0 0,1 0-16,35 18 15,-18-18 1,17 0-1,1 0 1,0 0 0,-36 0-1,36 0-15,0 0 16,-106 0 0,88 0-16,-18 0 15,1 0 1,-19 18-1,36-18-15,18 0 16,-88 0 0,52 0-1,-105 0 1,158 0 0,-52 0-1,52 0-15,-17 0 16,-1 0-1,-34 17 1,52-17-16,-17 0 16,-53 0-1,70 0-15,-17 0 16,-1 0 0,-16 0-1,34 0 1,-70 0-1,52 0 1,-69 0 0,87 0-16,-17 0 15,17 0-15,0 0 16,-17 0 0,0 0-1,0 0 1,-1 18-16,1-18 15,-36 0 1,54 0 0,-54 17-1,54-17-15,-36 0 16,0 18 0,0-18-16,18 0 15,-1 0 1,-34 0-16,-1 0 15,-17 0 1,17 0-16,1 0 16,-71 53-1,123-53 1,1 0-16,-1 0 31,-17 0 16,-36 0-31,36 18-16,-1-18 15,-69 0 1,69 0 0,-87 0-1,105 0-15,-35 0 16,18 0-1,-18 0-15,18 0 16,17 0 0,-52 0-1,52 0-15,0 0 16,-70 0 0,35 0-1,-17 0-15,-1 0 16,1 0-1,17 0-15,35 0 16,-52 0 0,52 0-1,-17 0-15,17 0 16,-17 0 0,17 0-16,18-18 187,0 0-187,18 18 16,35-35-1,-36 35 1,19-18 0,-19 1-1,54 17 1,-1 0-1,124-35 1,-158 35 0,-1 0-16,35 0 15,283 0 1,-176 0 0,-1 0-16,0-18 15,212 18 1,-211 0-1,176 0 1,-177 0-16,-17-18 16,-18 18-16,-18 0 15,-35 0 1,212-17 0,-194-1-1,88-35 1,-106 53-16,-35 0 15,-17-18 1,17 18 0,-1 0-16,19-17 15,0 17-15,-19 0 16,142-18 0,-141 18-1,89 0 1,-90-18-16,-16 18 31,-19 0 0,19 0-15,-19 0-16,1 0 16,0 0-1,-1 0 79,1 0-78</inkml:trace>
  <inkml:trace contextRef="#ctx0" brushRef="#br0" timeOffset="-166218.95">17004 6650 0,'18'0'78,"17"-35"-62,0 35-16,18-18 15,35 0 1,53 18-1,-123 0-15,52 0 16,36 0-16,18 0 16,35 0-1,158 0 1,-105 0-16,17 0 16,212 0-1,-212-35-15,-17 35 16,0 0-1,70 0 1,-159 0-16,-34 0 16,16 0-1,-52 0-15,35 0 0,-17 0 16,-36 0 0,1 0-1,-19 0-15,1 0 16,-1 0-1,1 0 1,0 0-16,-1 0 16,19 0 46,-19-18-46,54 1-1,-53 17 1</inkml:trace>
  <inkml:trace contextRef="#ctx0" brushRef="#br0" timeOffset="-158501.35">30092 4551 0,'-18'0'16,"-17"35"-1,17 0 1,18-17-16,-17 17 15,-1 106 1,18-52 0,0-54-16,0 0 15,0 124 1,0-71-16,0 0 16,0 0-1,0 1 1,0-54-16,0 18 15,0-35 1,0-1 0,0 1-16</inkml:trace>
  <inkml:trace contextRef="#ctx0" brushRef="#br0" timeOffset="-157958.97">29863 5186 0,'0'-18'16,"17"1"0,36-36-1,0 35 1,35-35 0,-70 53-1,0-18 1,-1 1 15,1 17-15,-1 0-1,1 0 1,0 0 0</inkml:trace>
  <inkml:trace contextRef="#ctx0" brushRef="#br0" timeOffset="-157442.64">30551 4692 0,'-89'106'16,"72"-71"-1,-54 71 1,36-36-1,0 1-15,17 0 16,0 17-16,1 18 16,17-54-16,0 1 15,0 18 1,0-53 0,0 17-16,0 0 15,0-17-15,0-1 16,0 19-1,17-36-15</inkml:trace>
  <inkml:trace contextRef="#ctx0" brushRef="#br0" timeOffset="-156811.16">30621 5098 0,'53'-18'32,"-35"18"-32,17 0 15,-17 0-15,-1 0 16,1 0-16,-1 0 31,1 18-31,0-1 16,-18 1-16,17 17 15,1 71 17,0-71-32,-1 18 15,-17 18-15,18-54 16,-18 1 0</inkml:trace>
  <inkml:trace contextRef="#ctx0" brushRef="#br0" timeOffset="-156321.24">30956 4780 0,'-53'35'32,"36"-17"-32,-36 35 15,17-18 1,-16 18-16,16-35 16,19-1-1,-1 1 1,0 0-1,1-1 48,17 1-47,0 0-1,0-1-15,0 1 0</inkml:trace>
  <inkml:trace contextRef="#ctx0" brushRef="#br0" timeOffset="-155578.98">30692 4974 0,'0'0'0,"-18"18"16,0 17 0,1-17-16,17-1 15,-18 19 1,0-36 0,1 17-1,17 1-15,-18-18 16,18 18-1,-35-1 1,35 1 0,-18 35-1,1-53 17</inkml:trace>
  <inkml:trace contextRef="#ctx0" brushRef="#br0" timeOffset="-155166.97">30498 4974 0,'0'-17'31,"17"17"0,1 0-15,0 0-16,-1 0 16,18 17-1,18 54 1,-35-71-16,17 17 15</inkml:trace>
  <inkml:trace contextRef="#ctx0" brushRef="#br0" timeOffset="-154745.92">31380 4427 0,'0'0'0,"35"177"31,0-54-15,0 142-1,-17-71-15,0-18 16,17 142-1,-35-195-15,0 1 16,0-107 0,-18 19-1,1-19-15,17 1 16,-18-1 31</inkml:trace>
  <inkml:trace contextRef="#ctx0" brushRef="#br0" timeOffset="-152253.59">32209 4780 0,'0'106'31,"0"0"-31,0 53 16,0 17-1,0 177 1,0-212-16,0-18 15,0 1 1,0-107 15,-53-70 47,-53-105-62,53 105-16,35 53 16,18-18-1,0 1 32,0 52 78,18 0-109,-18-17-16,0-1 15,0 1 1,18-18 0,17 35-1,-35-17 1,17-18 15,-17 18-31,18-1 31,0 1 1,-18-1-17,17-17 17,1 18-17,0 0-15,-1-1 16,1-17-1,0 0 1,-1 0 15,1 0-15,0 0 0,-1 0-1,1 0 1,-1 0-1,1 18 48,0 0 15,17-18-62,-17 17-1,17 19 1,-17-36 109,-1-36-125,18 1 16,-35-18-16,18 0 15,88-141 16,-88 141-31,-18 36 16,0-1 0,0-35-16,0 35 15</inkml:trace>
  <inkml:trace contextRef="#ctx0" brushRef="#br0" timeOffset="-149331.36">23125 6526 0,'35'0'141,"-18"0"-141,19 0 15,17 0 1,-18 0-16,18 0 16,-18 0-16,-17 0 15,17 0 1,18 18 0,-35-18-16,-1 0 15,54 18 1,-18-18-1,-36 0 1,72 0 0,-54 0-1,0 0 1,-17 17 0,-1-17-1,1 0-15,17 0 16,36 0-1,-18 0-15,-36 0 16,19 0 0,52 0-1,-18 0-15,-52 0 16,88 0 0,-18 0-16,0 18 15,-35-18 1,35 0-1,1 0-15,-1 0 16,123 18 0,-105-1-16,-17 1 15,-19-1 1,89 19 0,-53-36-16,-53 0 15,88 0 1,-53 0-1,0 0 1,-70 0-16,-1 0 16,54 0-1,-53 0 1,-1 0 0,1 0-1,-1 0-15,1 0 16,35 0-1,-35 0 1,70 0 0,-53 0-16,53 0 15,106 0 1,-105 0-16,-54 0 31,0 0-31,0 0 16,18 0-16,-35 0 15,0 0 1,17 0 0,-18 0-1,1 0 1,0-18 109,35-17-109,-36 35-1,36-18 1,-35 18 31,17-17-32,-17-1-15,17 0 16,-17 18 0,-1 0 15,1 0-16,0 0 17,-1 0-17</inkml:trace>
  <inkml:trace contextRef="#ctx0" brushRef="#br0" timeOffset="-147012.72">25700 6350 0,'0'18'140,"17"-18"-140,19 0 16,-19 0-16,1 0 16,17 0-16,-17 0 15,0 0 1,-1 0 15,1 0 16,0 0-47,-1 0 16,1 0-16,-1 0 15,54-18 17,-53 18-32,-1 0 15,195-35 1,-124 35-1,36 0 1,-36 0-16,-35 0 16,-36 0-16,36 0 15,18 0-15,-1 0 16,-17 0 15,-17 0-31,16 0 16,1 0-1,0 0-15,-17 0 0,-19 0 32</inkml:trace>
  <inkml:trace contextRef="#ctx0" brushRef="#br0" timeOffset="-142567.4">28275 6615 0,'0'0'0,"0"17"16,35 18 0,1 1-1,-1-36 32,-17 0-31,17-36-1,-17 19-15,17-18 16,-35-1 0,35 19-1,-17-1-15,-1 18 110,19 71-95,-19-36 1,19 35-1,-19-52-15,18 0 16,-17-18 78,35-18-79,-35 0 1,17 1 0,-17-19-16,34 19 47,-34 17-1,0 0-30,-1 0 0,1 0-1,0 0 1,35 0 0,0-18-1,17-17 1,-35 17-1,-17 18-15,-18-17 16,35 34 47,-17-17-48,0 36 1,-1-19 15,1-17 0,-1 0-15,1 0 0,17 0-1,18 0-15,-35 0 16,0 0-1,-1 0 1,1 0 0,17 0-16,-17 18 31,-1-18-31,1 0 62,17 0-46,1-18 0,17 18 62,-36 35-63,1-17-15,-18 0 16,17-18 47,19-53-63,-36 35 15,17 1 1,1-1-16,0 18 47,-1 70-32,1-52 1,0 0 0,-1-18 46</inkml:trace>
  <inkml:trace contextRef="#ctx0" brushRef="#br0" timeOffset="-142382.22">29898 6703 0</inkml:trace>
  <inkml:trace contextRef="#ctx0" brushRef="#br0" timeOffset="-114557.61">24994 2205 0,'36'0'31,"34"-18"-15,124-52-1,-88 52-15,-18 0 16,71 1-16,17 17 16,1 0-16,-1 0 15,0 0 1,124 0 0,-176 0-16,-36 0 15,-53 0 1,-17 0-16,0 0 0,-1 0 15,1 0 79,-1 0-78,-52 0 62</inkml:trace>
  <inkml:trace contextRef="#ctx0" brushRef="#br0" timeOffset="-113105.02">20355 2575 0,'18'0'31,"17"0"-15,71 0-1,-35 0-15,17-17 16,88 17 0,-123 0-1,35 0 1,0 0-16,36 0 16,176 0-1,-159 0-15,35 0 16,-17 0-1,-18 0-15,18 0 16,105 0 0,-158 0-16,0 0 15,-18 0-15,1 0 32,-72 0-32,1 0 15,35 0 1,-36 0-16,19 0 15,-1 0 1,-17 0 0,-1 0-1,1 0 1,-1 0 0,1 0-1,0 0 1</inkml:trace>
  <inkml:trace contextRef="#ctx0" brushRef="#br0" timeOffset="-112318.7">20849 3175 0,'18'0'32,"-1"0"-17,1 0 16,17 0-15,1 18 0,-1 17-16,0 0 15,0 0 1,1-17 0,-19 53-1,-17-54-15,18 19 16,0-19-16,-1 36 15,1 0 1,-18-35-16,18-1 16,-18-52 124</inkml:trace>
  <inkml:trace contextRef="#ctx0" brushRef="#br0" timeOffset="-111820.11">21237 3263 0,'-35'0'47,"-18"35"-32,0-17-15,35-18 16,1 35 0,-18-17-1,35 0-15,-18-1 16,0-17-16,1 18 15,17 0-15,-18-1 16,0 1 0,-17 35-1,17-36-15,1 1 16</inkml:trace>
  <inkml:trace contextRef="#ctx0" brushRef="#br0" timeOffset="-111144.74">21872 3528 0,'18'-18'47,"35"0"-32,0 1-15,0-1 16,-18 18 0,-17 0-1,-18-17 1,52 17 0,-16 0-16,-19 0 15,19 0-15,-1 0 16,-17 0-1</inkml:trace>
  <inkml:trace contextRef="#ctx0" brushRef="#br0" timeOffset="-110595.14">22525 2893 0,'0'70'31,"0"1"-16,0-1 1,0 1-16,0 0 16,0 17-16,0 18 15,17 52 1,1-34-16,17-1 16,-35-87-1,0-19-15,0 1 16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3:27:22.0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24575,'0'0'-8191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3:32:17.6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0 24575,'-1'60'0,"0"8"0,2 0 0,3 1 0,21 103 0,-12-118 0,2 0 0,3 0 0,2-2 0,53 99 0,-70-146 0,0-1 0,0 1 0,0-1 0,1 0 0,-1 1 0,1-2 0,0 1 0,1 0 0,-1-1 0,0 0 0,1 0 0,0 0 0,0-1 0,6 3 0,-3-3 0,-1 0 0,0-1 0,1 1 0,0-2 0,-1 1 0,1-1 0,-1 0 0,1-1 0,13-3 0,4-1 0,-2-2 0,1-1 0,-1-1 0,0-1 0,-1 0 0,0-2 0,24-17 0,136-112 0,-163 124 0,58-48-682,79-87-1,-113 102-6143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3:33:35.7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0 236 24575,'2111'0'0,"-1606"-23"0,-261 7 0,529-35 0,-371 45 0,-17 0 0,239-9 0,-353-9 0,-13 1 0,261 1 0,92-2 0,287 10 0,882 2 0,-1090 15 0,-520-3-1365,-133 0-5461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3:33:36.0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24575,'0'0'-8191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3:33:36.4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0 24575,'-4'12'0,"-1"4"-8191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3:33:38.6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201 24 24575,'0'-1'0,"0"1"0,0-1 0,1 1 0,-1-1 0,0 1 0,0-1 0,1 1 0,-1-1 0,0 1 0,1-1 0,-1 1 0,0 0 0,1-1 0,-1 1 0,1-1 0,-1 1 0,1 0 0,-1-1 0,1 1 0,-1 0 0,1 0 0,-1-1 0,1 1 0,-1 0 0,1 0 0,-1 0 0,2 0 0,19-4 0,-17 3 0,36-4 0,0 2 0,74 3 0,-96 1 0,0 1 0,1 1 0,-1 1 0,-1 0 0,1 2 0,-1 0 0,0 1 0,27 14 0,-24-8 0,-1 0 0,0 1 0,-1 1 0,-1 1 0,0 0 0,27 36 0,-36-41 0,0 1 0,0 0 0,-2 0 0,1 0 0,-1 1 0,-1 0 0,0 1 0,-1-1 0,-1 1 0,0 0 0,-1 0 0,2 24 0,-5-29 0,0 0 0,-1 0 0,1 0 0,-2 0 0,1 0 0,-1-1 0,0 1 0,-1-1 0,0 0 0,-1 0 0,1 0 0,-13 14 0,-4 3 0,-1-2 0,-31 26 0,41-38 0,-146 116 0,99-83 0,-101 100 0,5 42 0,129-149 0,1 0 0,2 2 0,-24 57 0,41-81 0,1-1 0,1 1 0,0 0 0,0 0 0,2 0 0,-2 30 0,4-39 0,0 0 0,0 0 0,1 0 0,0 0 0,0 0 0,1 0 0,-1 0 0,1 0 0,1-1 0,-1 1 0,1-1 0,0 1 0,0-1 0,0 0 0,1 0 0,0 0 0,0-1 0,0 1 0,9 7 0,-1-5 0,1 1 0,-1-1 0,1-1 0,0-1 0,15 6 0,73 16 0,-60-18 0,-4 2 0,-4-2 0,57 9 0,-83-17 0,1 0 0,0 0 0,-1-1 0,1 0 0,0-1 0,0 0 0,-1 0 0,1 0 0,-1-1 0,1 0 0,-1-1 0,0 1 0,8-5 0,-11 4 0,-1 0 0,0 0 0,0 0 0,0 0 0,0 0 0,0-1 0,-1 1 0,1-1 0,-1 0 0,0 0 0,0 0 0,-1 0 0,1 0 0,-1 0 0,0 0 0,0 0 0,0-1 0,0-4 0,1-12 0,-1-1 0,-2-32 0,0 24 0,-5-518 0,5 525 0,0 0 0,-2-1 0,-1 1 0,-12-44 0,14 60 0,-1-1 0,0 0 0,-1 1 0,1 0 0,-1 0 0,-1 0 0,0 0 0,1 1 0,-2-1 0,1 1 0,-1 1 0,0-1 0,0 1 0,-1 0 0,1 0 0,-1 1 0,-11-6 0,10 6 0,-1 0 0,1-1 0,0 0 0,1-1 0,-1 0 0,1 0 0,0-1 0,1 1 0,-1-1 0,-6-11 0,-4-8 0,-25-50 0,-5-10 0,-20-1 0,-4-6 0,65 82-105,1 0 0,0 0 0,0 0 0,2-1 0,-1 0 0,2 0 0,-1 0 0,2 0 0,-1 0 0,2 0 0,0 0 0,1-18 0,0 5-6721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3:27:20.6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24575,'888'24'0,"-43"0"0,2263-23 0,-1385-3 0,-685 39 108,-440-8-1581,-481-25-5353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1:48:59.0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 24575,'55'-1'0,"0"2"0,0 3 0,70 14 0,314 86 0,-352-84 0,110 18 0,730 12 0,-333-31-6784,139 46 7325,-650-55 49,219 18 4415,0-12-3804,306-1-2222,-460-13 1489,1469 64-567,74-7-920,1-59-386,-779-3 1110,476 3 1724,-1372 0-8231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3:28:39.4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3014 24575,'1'3'0,"0"0"0,0 0 0,0 0 0,0 0 0,0 0 0,0 0 0,1 0 0,-1 0 0,1-1 0,0 1 0,0-1 0,0 1 0,0-1 0,0 0 0,1 0 0,-1 0 0,1 0 0,-1 0 0,1 0 0,0-1 0,5 3 0,9 5 0,1-1 0,24 7 0,-38-14 0,64 19 0,2-3 0,0-3 0,1-3 0,71 2 0,295-11 0,-208-5 0,3253 3 0,-2891-12 0,-110 1 0,-299 10 0,392-8 0,-192 1 0,175-8 0,-2-39 0,-93-25 0,397-53 0,-374 105 0,2 27 0,-296 2 0,1062 2 0,-1235-3 0,2 1 0,0-2 0,39-5 0,-53 5 0,0-1 0,0 0 0,0 0 0,0 0 0,0-1 0,-1 0 0,1 0 0,-1 0 0,0-1 0,0 0 0,0 0 0,0 0 0,6-7 0,-1-2 0,-1 0 0,0-1 0,-1 1 0,-1-2 0,0 1 0,-1-1 0,0 0 0,-1 0 0,5-26 0,-2-11 0,2-84 0,-9 118 0,18-193 0,6-23 0,-3 45 0,3-461 0,-24 548 0,-3-90 0,-2 173 0,0 0 0,-1 1 0,0-1 0,-2 1 0,0 1 0,-17-29 0,-6-20 0,-30-72 0,-34-86 0,74 147 0,17 62 0,0 0 0,-1 0 0,0 1 0,-1-1 0,-10-17 0,12 27 0,0 2 0,0-1 0,0 0 0,-1 1 0,1-1 0,-1 1 0,0 0 0,0 1 0,0-1 0,0 0 0,-1 1 0,1 0 0,-1 0 0,0 1 0,1-1 0,-1 1 0,0 0 0,-8-1 0,-10 0 0,0 1 0,-42 3 0,32-1 0,-20 1 0,-230 14 0,211-9 0,-87 14 0,59-5 0,-119 4 0,106-12 0,-817 23 0,733-32 0,-274 3 0,5 32 0,-19 3 0,175-28 0,-241 4 0,-3316-14 0,3619-12 0,21 1 0,-298 13 0,-137-2 0,351-8 0,-382-5 0,626 13 0,33-1 0,1 2 0,0 1 0,-41 7 0,68-7 0,0 1 0,-1 0 0,1 0 0,0 1 0,1-1 0,-1 1 0,0 0 0,1 1 0,0 0 0,-1 0 0,2 0 0,-9 8 0,7-5 0,0 2 0,0-1 0,0 1 0,1 0 0,0 0 0,1 0 0,-4 12 0,-1 10 0,2 0 0,1 0 0,1 1 0,0 32 0,-3 30 0,-3 87 0,-3 211 0,6-125 0,-11 128 0,-9 389 0,28-675 0,-2-85 41,0 0-1,-6 26 1,-2 12-1528,8-41-5339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3:28:39.7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24575,'0'3'0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3:29:12.1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0 213 24575,'7'0'0,"0"-1"0,0 0 0,-1-1 0,1 1 0,6-4 0,20-4 0,131-15 0,208-4 0,173 25 0,-316 5 0,821-28 0,-139-76 0,-841 94-130,0 3 0,101 6-1,-114 0-843,-37 0-5852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3:29:18.3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1 165 24575,'507'0'0,"-484"-1"0,-1-1 0,31-7 0,-29 4 0,43-2 0,23-4 0,-9 1 0,5 6 0,125-9 0,-144 7 0,-30 4 0,1-2 0,0-1 0,62-19 0,-82 17 0,0 1 0,0 1 0,0 1 0,1 0 0,0 2 0,-1 0 0,1 1 0,36 2 0,635 18-7823,-475-21 9993,546 1 3342,377 1-5450,-225 1 17,-591-13-79,20 0 0,522-9 0,-798 17-1365,-50 4-5461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3:30:17.8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24575,'196'10'0,"-62"-2"0,1353 130-670,-583-6 670,-841-121 0,-46-4 0,-39-5 0,-451-3 677,209-2-684,-1761 1-1087,2245 1 1094,1002-70-1140,-460 17 160,-391 36 656,-63 5 272,50 3-210,-312 9 249,-82 1 259,-1875 5 2049,1792-9-2054,90-1-186,29 5-54,0 0-1,0 0 0,0 0 0,0 0 0,0 0 0,1 0 0,-1 0 1,0 0-1,0 0 0,0 0 0,0 0 0,0 0 0,0 0 0,1 0 1,-1 0-1,0 0 0,0 0 0,0 0 0,0 0 0,0 0 0,1 0 1,-1 0-1,0 0 0,0 0 0,0 0 0,0 0 0,0 0 0,0 0 1,0-1-1,1 1 0,-1 0 0,0 0 0,0 0 0,0 0 0,0 0 0,0 0 1,0 0-1,0-1 0,0 1 0,0 0 0,0 0 0,0 0 0,0 0 1,0 0-1,0-1 0,0 1 0,0 0 0,0 0 0,0 0 0,0 0 1,0 0-1,0-1 0,0 1 0,0 0 0,0 0 0,0 0 0,0 0 1,0 0-1,0 0 0,0-1 0,0 1 0,0 0 0,0 0 0,0 0 1,-1 0-1,1 0 0,0 0 0,54-10-5,572-36-378,7 31-953,-504 13 1221,1356-7-1005,-1316 10 1120,-108 3 0,-61-4 0,0 0 0,0 1 0,0-1 0,0 0 0,0 0 0,0 0 0,-1 0 0,1 0 0,0 0 0,0 0 0,0 0 0,0 1 0,0-1 0,0 0 0,0 0 0,0 0 0,0 0 0,0 0 0,0 0 0,0 1 0,0-1 0,0 0 0,0 0 0,0 0 0,0 0 0,0 0 0,0 0 0,0 1 0,0-1 0,0 0 0,0 0 0,0 0 0,0 0 0,0 0 0,0 0 0,0 1 0,0-1 0,0 0 0,0 0 0,1 0 0,-1 0 0,0 0 0,0 0 0,0 0 0,0 0 0,0 0 0,0 1 0,0-1 0,1 0 0,-1 0 0,0 0 0,0 0 0,0 0 0,0 0 0,0 0 0,0 0 0,1 0 0,-1 0 0,0 0 0,0 0 0,0 0 0,-31 9 0,-261 34 0,257-39 0,-981 74-230,15-52 2269,1112-27-1854,838-3 509,-917 7-417,-32-3-274,0 0 0,0 0 0,0 0-1,0 0 1,0 0 0,0 0 0,0 0 0,0 0 0,0 0 0,-1 1-1,1-1 1,0 0 0,0 0 0,0 0 0,0 0 0,0 0-1,0 0 1,0 0 0,0 0 0,0 0 0,0 1 0,0-1-1,0 0 1,0 0 0,0 0 0,0 0 0,0 0 0,0 0 0,0 0-1,0 0 1,0 1 0,0-1 0,0 0 0,0 0 0,0 0-1,1 0 1,-1 0 0,0 0 0,0 0 0,0 0 0,0 0 0,0 0-1,0 0 1,0 1 0,0-1 0,0 0 0,0 0 0,1 0-1,-58 11 206,-103 7-139,-99 1-69,-89-3-400,-1378 10-1163,1658-27 1653,76-3-95,37-1 7,131-10-2,118-4 0,102-1-412,542-23-2192,-508 26-99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3:30:24.4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349 1 24575,'1030'0'0,"-1851"0"0,814 0 0,-10-1 0,1 1 0,0 1 0,0 1 0,-21 5 0,37-7 0,0 0 0,1 0 0,-1 0 0,0 0 0,0 0 0,0 0 0,0 1 0,0-1 0,0 0 0,0 0 0,0 0 0,0 0 0,0 0 0,0 0 0,0 1 0,0-1 0,0 0 0,0 0 0,0 0 0,0 0 0,0 0 0,0 0 0,0 1 0,0-1 0,0 0 0,0 0 0,0 0 0,0 0 0,0 0 0,0 0 0,0 1 0,0-1 0,0 0 0,0 0 0,-1 0 0,1 0 0,0 0 0,0 0 0,0 0 0,0 0 0,0 1 0,0-1 0,0 0 0,0 0 0,-1 0 0,1 0 0,0 0 0,0 0 0,0 0 0,0 0 0,0 0 0,-1 0 0,1 0 0,0 0 0,0 0 0,0 0 0,0 0 0,0 0 0,0 0 0,-1 0 0,1 0 0,0 0 0,0 0 0,0 0 0,16 4 0,26 0 0,1-2 0,209 16 0,-194-14 0,-43-3 0,0 0 0,-1 0 0,1 2 0,24 6 0,19 11 0,72 16 0,-106-28 0,-21-2 0,-17 0 0,-361 50 0,1-26 0,351-28 0,-62 3 0,-143 28 0,220-31 0,0 0 0,0-1 0,0 0 0,-15-1 0,22 0 0,1 0 0,-1 0 0,0 0 0,0 0 0,1 0 0,-1-1 0,0 1 0,1 0 0,-1 0 0,0-1 0,1 1 0,-1 0 0,0-1 0,1 1 0,-1 0 0,1-1 0,-1 1 0,1-1 0,-1 1 0,1-1 0,-1 1 0,1-1 0,-1 1 0,0-2 0,1 1 0,0-1 0,1 1 0,-1-1 0,0 1 0,0 0 0,1 0 0,-1-1 0,1 1 0,-1 0 0,1 0 0,0-1 0,-1 1 0,1 0 0,0 0 0,0 0 0,0 0 0,0 0 0,2-2 0,6-6 0,1 0 0,1 1 0,-1 0 0,1 0 0,1 1 0,-1 1 0,1-1 0,1 2 0,17-6 0,10-1 0,71-11 0,11 7 0,150-2 0,128 20 0,-290 1 0,-95-4 0,-1 0 0,0 0 0,1-1 0,-1-1 0,0 0 0,-1-1 0,1-1 0,-1 0 0,0-1 0,0 0 0,15-10 0,-28 16 0,1 0 0,-1 0 0,0 0 0,0-1 0,1 1 0,-1 0 0,0 0 0,0 0 0,0-1 0,1 1 0,-1 0 0,0 0 0,0-1 0,0 1 0,0 0 0,1 0 0,-1-1 0,0 1 0,0 0 0,0-1 0,0 1 0,0 0 0,0-1 0,0 1 0,0 0 0,0 0 0,0-1 0,0 1 0,0 0 0,0-1 0,0 1 0,0 0 0,0-1 0,0 1 0,-1 0 0,1 0 0,0-1 0,0 1 0,0 0 0,0 0 0,0-1 0,-1 1 0,1 0 0,0 0 0,0-1 0,-1 1 0,1 0 0,0 0 0,0 0 0,-1 0 0,1-1 0,0 1 0,0 0 0,-1 0 0,1 0 0,0 0 0,-1 0 0,1 0 0,0 0 0,-1 0 0,1 0 0,0 0 0,-1 0 0,1 0 0,0 0 0,0 0 0,-1 0 0,1 0 0,-26-4 0,-49 2 0,-133 14 0,53-1 0,-165-8 0,293-3 0,20 0 0,1 0 0,-1 0 0,0 1 0,-10 2 0,12 2 0,14-1 0,17 0 0,6-4 0,-1-2 0,50-9 0,11-2 0,766-5 0,-657 20 0,-157-2 0,-39 1 0,-26-1 0,-269 2 0,-647-13 0,816 2 0,119 8 0,5 0 0,13-1 0,24 0 0,325 3 0,-701-1 0,490 4 0,1 7 0,164 33 0,-283-38-1365,-7-2-5461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3:30:34.2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1 118 24575,'142'0'0,"414"-14"0,-473 6 0,242-19 0,-300 24 0,0-1 0,41-12 0,-44 10 0,1 0 0,-1 2 0,1 0 0,26 0 0,271-7 113,17 0-1591,-315 11-5348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3:30:36.1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286 171 24575,'1'-13'0,"-1"-1"0,-1 1 0,-1 0 0,1-1 0,-8-24 0,7 34 0,1 1 0,-1-1 0,0 0 0,0 1 0,0 0 0,0-1 0,-1 1 0,1 0 0,-1 0 0,0 1 0,0-1 0,0 0 0,0 1 0,0 0 0,0 0 0,-1 0 0,1 0 0,-1 0 0,0 1 0,1-1 0,-1 1 0,0 0 0,0 0 0,-5 0 0,-9-1 0,-1 0 0,-25 1 0,37 2 0,1-1 0,0 1 0,0-1 0,-1 2 0,1-1 0,0 1 0,0 0 0,1 0 0,-1 0 0,-10 7 0,13-6 0,0 0 0,0 0 0,1 0 0,-1 0 0,1 1 0,0 0 0,0-1 0,0 1 0,0 0 0,1 0 0,-1 0 0,1 0 0,0 0 0,0 0 0,0 5 0,-1 11 0,0 38 0,2-40 0,-1 19 0,0-15 0,0-1 0,2 0 0,0 0 0,8 37 0,-8-55 0,0 0 0,1 0 0,-1 0 0,1 0 0,0-1 0,0 1 0,0 0 0,0-1 0,0 0 0,0 1 0,1-1 0,-1 0 0,1 0 0,0 0 0,-1-1 0,1 1 0,0-1 0,0 1 0,0-1 0,0 0 0,0 0 0,1 0 0,-1-1 0,0 1 0,4 0 0,11 0 0,1 0 0,-1 0 0,26-4 0,-12 1 0,61 2 0,84-5 0,-175 4 0,0 1 0,0 0 0,0-1 0,0 1 0,0-1 0,0 0 0,0 0 0,0 0 0,0 0 0,0 0 0,0 0 0,-1 0 0,1-1 0,-1 1 0,1 0 0,-1-1 0,1 1 0,-1-1 0,0 0 0,0 0 0,1 1 0,-1-1 0,-1 0 0,1 0 0,0 0 0,0 0 0,-1 0 0,1 0 0,-1 0 0,1-2 0,0-9 0,0 1 0,0 0 0,-1 0 0,-2-14 0,1 4 0,-2-33 0,2-82 0,7 113 0,-6 23 0,1 1 0,-1 0 0,0-1 0,0 1 0,0 0 0,1 0 0,-1-1 0,0 1 0,1 0 0,-1-1 0,0 1 0,1 0 0,-1 0 0,0 0 0,1 0 0,-1-1 0,0 1 0,1 0 0,-1 0 0,1 0 0,-1 0 0,0 0 0,1 0 0,-1 0 0,0 0 0,1 0 0,-1 0 0,1 0 0,-1 0 0,1 0 0,1 2 0,0-1 0,0 1 0,0-1 0,0 1 0,-1 0 0,1 0 0,-1 0 0,1 0 0,-1 0 0,0 0 0,1 0 0,-1 0 0,0 0 0,-1 1 0,2 4 0,23 83 0,-17-59 0,0-1 0,23 53 0,-24-68-116,2 2-134,-1 0 0,-1 0 0,0 1 1,5 23-1,-9-16-6576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3:30:37.7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188 1 24575,'-1'11'0,"-1"1"0,0-1 0,0 0 0,-1 0 0,-5 13 0,-6 19 0,-70 439 0,39 2 0,42-443 0,2-17 0,0 1 0,-2-1 0,-8 33 0,4-109 0,11-130 0,0 152 0,0 0 0,2 0 0,20-58 0,-22 75 0,3-6 0,0 1 0,1 0 0,12-19 0,-19 34 0,1 0 0,-1 0 0,1 1 0,0-1 0,0 0 0,0 1 0,0 0 0,0-1 0,1 1 0,-1 0 0,1 0 0,-1 1 0,1-1 0,0 0 0,0 1 0,0 0 0,0-1 0,0 1 0,0 0 0,0 1 0,0-1 0,0 0 0,0 1 0,0 0 0,0 0 0,6 0 0,-5 1 0,-1 0 0,0 1 0,1-1 0,-1 1 0,0 0 0,0-1 0,0 1 0,0 1 0,0-1 0,-1 0 0,6 6 0,26 37 0,-12-14 0,-10-17 0,-1 1 0,-1 1 0,0-1 0,11 28 0,-17-35 0,0 1 0,-1-1 0,0 1 0,-1 0 0,0 0 0,0 0 0,-1 0 0,0 0 0,-1 0 0,0 0 0,-1 10 0,0-13 0,-1 0 0,0 0 0,0 0 0,-1 0 0,1 0 0,-1-1 0,-1 0 0,1 1 0,-1-1 0,1 0 0,-2-1 0,-6 8 0,-5 2 0,-1-1 0,-26 15 0,-15 12 0,40-27-136,1-2 0,-1 0 1,-39 17-1,41-21-686,-1 1-6004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3:30:42.9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0 110 24575,'277'-10'0,"-51"-1"0,47 11 0,86-3 0,-354 3 12,-1 0 0,1 0 0,0-1 0,0 0 0,0 0 0,-1 0 0,1 0 0,0-1 0,8-4 0,-11 5-90,0-1 0,0 0 0,0 0-1,0 0 1,-1 0 0,1 0 0,0 0 0,-1 0 0,0 0-1,1-1 1,-1 1 0,0 0 0,0-1 0,0 1 0,-1-1-1,1 1 1,0-1 0,-1-3 0,3-21-6748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6T09:44:47.8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1054 24575,'0'31'0,"2"1"0,1-1 0,1 0 0,1 0 0,2-1 0,1 0 0,2 0 0,13 30 0,204 384 0,-96-198 0,75 163-390,54 106-159,28-4 734,-144-260 569,-143-249-754,0 1 0,0-1 0,0 0 0,0 0 0,0 0 0,1 0 0,-1 0 0,1 0 0,-1 0 0,1 0 0,0-1 0,0 1 0,0 0 0,0-1 0,0 0 0,0 1 0,0-1 0,0 0 0,1 0 0,-1-1 0,0 1 0,1 0 0,-1-1 0,1 1 0,-1-1 0,0 0 0,5 0 0,-2-1 0,1 0 0,0-1 0,0 0 0,-1 0 0,1-1 0,-1 1 0,0-1 0,0 0 0,0-1 0,7-5 0,3-4 0,0-1 0,0-1 0,24-32 0,1-2 0,457-449 96,41 31-1222,-522 453 1026,259-215-4857,146-112 3838,4-3 708,-199 160 533,326-276-416,-381 305 821,162-193-1,-195 168 5612,14-16-5540,-127 165-656,41-66-1,-41 57-1189,-12 21-5578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1:49:26.0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52 24575,'1'-2'0,"-1"0"0,0 1 0,1-1 0,-1 0 0,1 0 0,0 0 0,-1 1 0,1-1 0,0 0 0,0 1 0,0-1 0,1 1 0,-1-1 0,0 1 0,0 0 0,1-1 0,-1 1 0,1 0 0,-1 0 0,1 0 0,-1 0 0,1 0 0,0 0 0,0 0 0,-1 1 0,1-1 0,0 1 0,0-1 0,2 1 0,9-3 0,0 1 0,0 0 0,15 0 0,-17 2 0,89-4 477,136 6-7603,-152-1 7610,0 0 4551,61-3-5412,161 4-4900,-16 31 11011,-192-19-4684,28 6-1050,56 7 0,96-3 0,-191-13 0,21 0 0,-89-9 0,1 1 0,-1 1 0,0 0 0,-1 1 0,25 11 0,-17-7 0,50 12 0,52-5 55,236-1-1,-9-3-1293,-173 6-3527,-2 1 3490,185 18 1681,-117-17-4202,505 23 7615,-429-32-4836,771 34-1298,373 6 319,-167-51 1780,-147 0 61,-798 7 242,-122 8 3209,-133-6-2417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3:30:43.7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24575,'3'1'0,"-1"0"0,1 0 0,-1 0 0,0 0 0,0 0 0,0 0 0,1 0 0,-1 1 0,0-1 0,0 1 0,-1 0 0,1-1 0,0 1 0,1 3 0,2 0 0,51 56 0,16 16 0,-69-74 0,6 4 0,-1 0 0,-1 1 0,1 1 0,8 12 0,-15-18 0,1-1 0,-1 0 0,0 1 0,0 0 0,0-1 0,0 1 0,0 0 0,0-1 0,-1 1 0,0 0 0,1-1 0,-1 1 0,0 0 0,0 0 0,0 0 0,-1-1 0,1 1 0,-1 0 0,0 0 0,1-1 0,-1 1 0,-3 4 0,-11 16-220,-1-1 0,-1 0 0,0-1 0,-2-1 0,-38 31 0,57-50 175,-22 18-6781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3:30:44.3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24 243 24575,'-1'16'0,"0"-1"0,-8 30 0,-2 16 0,11-55 0,-1 3 0,0 0 0,1-1 0,0 1 0,1 0 0,2 14 0,-2-20 0,0-1 0,0 1 0,0-1 0,0 0 0,0 1 0,0-1 0,1 0 0,-1 0 0,1 0 0,0 0 0,-1 0 0,1 0 0,0 0 0,0-1 0,0 1 0,0-1 0,1 1 0,-1-1 0,0 0 0,1 0 0,-1 0 0,0 0 0,1 0 0,3 0 0,17 3 0,0 0 0,1-1 0,43-2 0,-53-1 0,0-1 0,0 0 0,0-1 0,-1-1 0,1 0 0,-1-1 0,1-1 0,12-6 0,-18 6 0,1-1 0,-1 0 0,0 0 0,0-1 0,-1 0 0,0-1 0,0 0 0,-1 0 0,0 0 0,0-1 0,-1 0 0,0 0 0,0 0 0,-1 0 0,-1-1 0,1 0 0,-2 0 0,1 0 0,0-11 0,2-17 0,-2 0 0,-1-1 0,-6-64 0,4 99 0,0 0 0,-1 0 0,1 0 0,-1-1 0,0 1 0,0 0 0,0 0 0,0 0 0,-1 0 0,0 1 0,0-1 0,0 0 0,0 1 0,-1-1 0,-3-3 0,3 5 0,0-1 0,0 1 0,0 0 0,-1 1 0,1-1 0,-1 0 0,1 1 0,-1 0 0,0 0 0,0 0 0,1 0 0,-1 1 0,0 0 0,0-1 0,0 1 0,-6 1 0,3-1-136,1 0-1,-1 1 1,0 0-1,0 0 1,1 1-1,-1-1 1,1 2-1,-1-1 0,-9 5 1,-10 10-6690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3:30:45.2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24 24575,'4'0'0,"5"0"0,9 0 0,13 0 0,18 0 0,8 0 0,2 0 0,11 0 0,22 0 0,22 0 0,24 0 0,20 0 0,19 0 0,7 0 0,-28-4 0,-40-5 0,-40-1-8191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3:30:45.7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24575,'1'0'0,"0"0"0,0 0 0,0 1 0,0-1 0,0 0 0,0 1 0,0-1 0,0 1 0,0 0 0,0-1 0,0 1 0,0 0 0,-1-1 0,1 1 0,0 0 0,0 0 0,-1 0 0,1 0 0,1 1 0,11 24 0,-9-18 0,9 14 0,0-1 0,2 0 0,1-1 0,28 28 0,24 31 0,-64-73-40,-1 0 0,0 0 0,0 0 0,0 0-1,-1 1 1,0-1 0,0 1 0,0-1 0,-1 1 0,0 0 0,0 0-1,-1-1 1,0 1 0,0 0 0,-1 0 0,0 0 0,0-1-1,0 1 1,-1 0 0,0-1 0,0 1 0,-1-1 0,1 0 0,-1 0-1,-1 0 1,1 0 0,-1-1 0,0 1 0,-1-1 0,1 0-1,-1 0 1,0 0 0,-7 4 0,-8 5-6786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3:30:46.4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3 152 24575,'-1'73'0,"-1"-27"0,3-1 0,6 46 0,-7-86 0,1 0 0,0 0 0,0 0 0,1 0 0,-1 0 0,1-1 0,0 1 0,0-1 0,0 1 0,1-1 0,0 0 0,0 0 0,0 0 0,0 0 0,7 6 0,-5-6 0,1-1 0,0 0 0,-1 0 0,1-1 0,0 1 0,1-1 0,-1-1 0,0 1 0,0-1 0,1 0 0,12 0 0,-7-1 0,0 0 0,1-1 0,-1 0 0,1-1 0,-1-1 0,0 0 0,0 0 0,0-2 0,-1 1 0,1-1 0,-1-1 0,0 0 0,-1 0 0,1-1 0,12-12 0,-11 9 0,-1-1 0,-1 0 0,1-1 0,-2 0 0,0 0 0,0-1 0,-1 0 0,-1 0 0,0-1 0,-1 0 0,0-1 0,4-17 0,-8 23 0,0 1 0,0 0 0,-1-1 0,0 1 0,-1-1 0,0 1 0,-1-1 0,1 1 0,-1-1 0,-1 1 0,0-1 0,0 1 0,-1 0 0,-4-11 0,2 11 0,0-1 0,0 1 0,-1 1 0,0-1 0,-1 1 0,0 0 0,0 0 0,0 1 0,-1 0 0,0 0 0,0 1 0,-11-6 0,-7-3-1365,2 3-5461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3:30:47.1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24575,'4'0'0,"13"0"0,24 0 0,24 0 0,29 0 0,19 0 0,17 0 0,7 0 0,-1 0 0,-10 4 0,-28 5 0,-26 1 0,-26-1-8191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3:30:47.8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24575,'36'21'0,"-1"2"0,-2 1 0,0 2 0,-2 1 0,33 37 0,14 11 0,-76-73 0,6 4 0,-1 1 0,0 0 0,0 0 0,-1 1 0,7 10 0,-12-16 0,0-1 0,0 1 0,0-1 0,-1 1 0,1 0 0,-1-1 0,1 1 0,-1-1 0,0 1 0,1 0 0,-1 0 0,0-1 0,0 1 0,0 0 0,0-1 0,0 1 0,-1 0 0,1-1 0,-1 1 0,1 0 0,-1-1 0,1 1 0,-1-1 0,0 1 0,0-1 0,1 1 0,-1-1 0,0 1 0,-1-1 0,1 0 0,0 0 0,0 1 0,0-1 0,-1 0 0,1 0 0,-1 0 0,1 0 0,-3 1 0,-21 10-170,-1-1-1,0-2 0,0 0 1,-1-1-1,0-2 0,0-1 1,-34 2-1,26-4-6655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3:30:49.9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1 454 24575,'1'37'0,"2"-1"0,1 0 0,2 0 0,16 55 0,-21-88 0,0 0 0,0 1 0,0-1 0,0 0 0,1 0 0,0-1 0,-1 1 0,1 0 0,0 0 0,0-1 0,1 1 0,-1-1 0,0 0 0,1 0 0,5 4 0,-6-5 0,0 0 0,1 0 0,-1 0 0,1-1 0,0 1 0,-1-1 0,1 1 0,-1-1 0,1 0 0,0 0 0,-1 0 0,1-1 0,-1 1 0,1 0 0,0-1 0,-1 0 0,1 0 0,-1 1 0,0-1 0,5-3 0,7-5 0,0 0 0,-1-1 0,0-1 0,-1 0 0,0-1 0,11-14 0,3-1 0,57-63 0,34-34 0,-93 101 0,1 1 0,1 2 0,32-20 0,-20 20 0,1 2 0,1 1 0,42-10 0,-25 8 0,-48 15 0,1 1 0,0 0 0,-1 1 0,1 0 0,0 1 0,13-1 0,-19 2 0,1 1 0,-1-1 0,1 1 0,-1 0 0,0 0 0,1 0 0,-1 1 0,0 0 0,0 0 0,0 0 0,0 0 0,0 0 0,0 1 0,-1 0 0,1-1 0,4 7 0,5 5 0,-2 1 0,0 1 0,0 0 0,-1 1 0,-2-1 0,1 2 0,-2-1 0,0 1 0,-1 1 0,3 19 0,0 4 0,-3 0 0,-1 1 0,-1 62 0,-4-90 0,1-6 0,-1 0 0,-1 0 0,1 0 0,-4 11 0,4-18 0,-1 0 0,1 0 0,-1 0 0,0 0 0,0 0 0,0 0 0,0 0 0,-1 0 0,1 0 0,0 0 0,-1-1 0,1 1 0,-1 0 0,0-1 0,1 1 0,-1-1 0,0 0 0,0 0 0,0 1 0,0-1 0,-3 1 0,-13 3 0,-1 0 0,1-1 0,-1-1 0,0-1 0,0 0 0,0-2 0,0 0 0,1-1 0,-1-1 0,0 0 0,0-2 0,1 0 0,0-1 0,0-1 0,-23-11 0,-24-13 0,2-3 0,1-3 0,2-2 0,1-4 0,-97-88 0,143 116 0,0-1 0,0-1 0,1 0 0,1-1 0,1 0 0,0-1 0,2 0 0,-13-34 0,6-1 0,-16-101 0,31 152 0,-9-30 0,9 32 0,0-1 0,0 1 0,0-1 0,-1 1 0,1-1 0,0 1 0,-1 0 0,1-1 0,0 1 0,-1 0 0,1-1 0,0 1 0,-1 0 0,1-1 0,-1 1 0,1 0 0,-1 0 0,1-1 0,-1 1 0,1 0 0,-1 0 0,1 0 0,-1 0 0,1 0 0,-1-1 0,1 1 0,-1 0 0,1 0 0,-1 0 0,1 1 0,-1-1 0,1 0 0,-1 0 0,1 0 0,-1 0 0,1 0 0,-1 0 0,1 1 0,0-1 0,-1 0 0,1 1 0,-1-1 0,1 0 0,0 0 0,-1 1 0,1-1 0,-1 1 0,1-1 0,0 0 0,0 1 0,-1-1 0,1 1 0,0-1 0,0 1 0,-1 0 0,-4 5 0,1 1 0,-1 1 0,1-1 0,0 1 0,1-1 0,0 1 0,0 0 0,-3 17 0,-9 73 0,12-72 0,-25 184-1365,23-172-5461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3:30:50.6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24575,'4'0'0,"13"0"0,8 0 0,11 0 0,11 0 0,3 0 0,3 0 0,2 0 0,7 0 0,0 0 0,-5 0 0,-14 0-8191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3:30:51.0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24575,'4'8'0,"1"6"0,8 10 0,6 3 0,7 6 0,3 1 0,2-1 0,-6-2 0,-2-3 0,-6-2 0,-5-1 0,-5-1 0,-4-1 0,-10-4 0,-8-6 0,-5-4 0,0-5-8191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1:49:31.1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18 24575,'0'72'0,"7"273"0,-2-271 0,4-1 0,29 118 0,2-64 0,-25-88 0,-2 1 0,-2 0 0,-2 1 0,-1 0 0,2 53 0,-9-72 0,0 0 0,2-1 0,0 1 0,1-1 0,1 0 0,1 0 0,11 24 0,-5-13 0,8 36 0,-12-38 0,18 45 0,64 164 0,-64-167 0,-19-54 0,1 0 0,13 20 0,12 24 0,0 25 0,-18-46 0,1-1 0,2-1 0,45 74 0,-54-100 0,0 0 0,2-1 0,-1 0 0,1 0 0,1-1 0,0-1 0,15 11 0,59 41 0,-52-35 0,58 33 0,-81-54 0,1 0 0,0-1 0,0 0 0,0-1 0,1 0 0,0-1 0,0 0 0,0-1 0,18 1 0,88 7 0,-83-6 0,-1 0 0,51-3 0,-73-3 0,0 0 0,-1-1 0,1 0 0,-1-1 0,1 0 0,-1-1 0,-1 0 0,1-1 0,14-10 0,11-10 0,45-41 0,-59 47 0,4-2 0,13-11 0,-1-2 0,45-53 0,-62 60 0,-1-1 0,-2 0 0,0-2 0,27-64 0,-32 67 0,1-1 0,1 2 0,1 0 0,1 1 0,38-40 0,-11 7 0,-2-1 0,60-115 0,-15 25 0,-52 87 0,29-75 0,25-42 0,-62 132 0,-3-1 0,-1-1 0,-2-1 0,-3-1 0,20-88 0,-4 5 0,-33 123 0,2 0 0,-1 0 0,9-17 0,-7 18 0,0-1 0,-1 1 0,-1-1 0,3-13 0,-1 3 0,1 1 0,0-1 0,2 1 0,0 1 0,2-1 0,16-25 0,6-16 0,-18 32-341,-1-1 0,-2-1-1,12-50 1,-20 59-6485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3:30:52.4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1 163 24575,'-1'77'0,"3"82"0,-2-156 0,0-1 0,0 1 0,0-1 0,0 0 0,1 1 0,-1-1 0,1 0 0,-1 0 0,1 1 0,0-1 0,0 0 0,0 0 0,0 0 0,1 0 0,-1 0 0,0 0 0,1 0 0,-1 0 0,1-1 0,0 1 0,0 0 0,2 1 0,-1-2 0,1 0 0,-1 0 0,0 0 0,0-1 0,0 0 0,1 1 0,-1-1 0,0 0 0,0 0 0,1-1 0,-1 1 0,0-1 0,0 0 0,0 1 0,6-4 0,28-11 0,-1-1 0,-1-3 0,41-27 0,6-2 0,-26 17 0,63-23 0,-87 43 0,-1 0 0,1 3 0,63-10 0,-39 12 0,1 2 0,92 6 0,-144-1 0,1 0 0,-1 0 0,1 0 0,-1 0 0,1 1 0,-1 0 0,0 0 0,0 1 0,0-1 0,0 1 0,-1 0 0,1 0 0,-1 1 0,7 5 0,-6-2 0,1-1 0,-1 1 0,0 0 0,-1 1 0,0-1 0,0 1 0,0 0 0,3 12 0,0 7 0,-2-1 0,-1 1 0,0 0 0,-2 49 0,-2-62 0,0 16 0,-4 45 0,2-67 0,1 0 0,-1 1 0,0-1 0,-1 0 0,1 0 0,-2-1 0,1 1 0,-1 0 0,0-1 0,-7 8 0,8-12 0,0 0 0,-1 0 0,0 0 0,1 0 0,-1-1 0,0 1 0,-1-1 0,1 0 0,0-1 0,-1 1 0,1-1 0,0 0 0,-1 0 0,0 0 0,1 0 0,-1-1 0,-7 0 0,-2 0 0,0-1 0,0-1 0,0 0 0,-22-6 0,-20-12 0,-92-46 0,56 23 0,4 5 0,-227-113 0,308 147 0,1 0 0,-1-1 0,1 0 0,0 0 0,0-1 0,0 0 0,1 0 0,0 0 0,-9-14 0,5 3 0,1 0 0,-10-33 0,10 25 0,-21-44 39,18 47-507,2-1 0,-12-42 0,17 46-6358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3:31:09.5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15 24575,'0'-1'0,"0"1"0,0-1 0,1 0 0,-1 0 0,0 1 0,1-1 0,-1 0 0,0 0 0,1 1 0,-1-1 0,1 0 0,-1 1 0,1-1 0,0 1 0,-1-1 0,1 1 0,0-1 0,-1 1 0,1-1 0,0 1 0,-1 0 0,1-1 0,0 1 0,0 0 0,-1 0 0,1-1 0,0 1 0,0 0 0,0 0 0,-1 0 0,1 0 0,0 0 0,0 0 0,0 0 0,-1 0 0,3 1 0,32 4 0,-32-4 0,16 5 0,0 0 0,0 1 0,34 19 0,-37-17 0,1-1 0,1 0 0,-1-1 0,38 9 0,23-7 0,1-3 0,129-7 0,-87-2 0,1741 0-31,-1169 4-1303,-674-1-5492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3:31:13.4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337 123 24575,'-5'6'0,"1"-1"0,-1 0 0,0 0 0,0 0 0,-1 0 0,1-1 0,-1 0 0,0 0 0,0-1 0,-13 6 0,-20 14 0,-68 73 0,30-24 0,77-71 0,-6 3 0,1 1 0,-1 0 0,1 0 0,1 1 0,-6 6 0,9-11 0,1 0 0,-1 0 0,1 0 0,-1 0 0,1 0 0,-1 0 0,1 1 0,0-1 0,-1 0 0,1 0 0,0 0 0,0 0 0,0 1 0,0-1 0,0 0 0,0 0 0,0 0 0,0 0 0,1 1 0,-1-1 0,0 0 0,1 0 0,-1 0 0,1 0 0,-1 0 0,1 0 0,-1 0 0,1 0 0,0 0 0,-1 0 0,1 0 0,0 0 0,0-1 0,0 1 0,0 0 0,0 0 0,0-1 0,0 1 0,1 0 0,6 3 0,1 0 0,-1 0 0,1-1 0,0 0 0,0 0 0,0-1 0,0-1 0,13 2 0,81-1 0,-71-3 0,26 2 0,-23 0 0,0-1 0,1-1 0,37-8 0,-70 8 0,1 0 0,-1 0 0,1 0 0,-1-1 0,1 1 0,-1-1 0,0 0 0,0 0 0,0 0 0,0 0 0,0 0 0,-1-1 0,1 0 0,-1 1 0,1-1 0,-1 0 0,0 0 0,0 0 0,0 0 0,-1 0 0,1-1 0,-1 1 0,1-1 0,-1 1 0,0-1 0,0-4 0,2-10 0,-2 0 0,1-1 0,-2 1 0,-3-22 0,2 5 0,1-21-78,1 36-106,0-1 0,-2 1 0,0 0 0,-1 0 1,-1 0-1,-9-30 0,2 28-6642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3:31:18.1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437 290 24575,'-4'1'0,"0"-1"0,0 1 0,0 0 0,1 1 0,-1-1 0,0 1 0,0 0 0,1 0 0,-1 0 0,1 0 0,0 1 0,-5 3 0,0 0 0,-64 53 0,-77 82 0,38-34 0,110-106 0,-6 5 0,1 0 0,0 1 0,0-1 0,-8 13 0,13-18 0,1 0 0,-1 0 0,1 0 0,-1 0 0,1 0 0,-1 0 0,1 0 0,0 0 0,0 0 0,-1 0 0,1 0 0,0 0 0,0 0 0,0 1 0,0-1 0,0 0 0,1 0 0,-1 2 0,1-2 0,0 0 0,-1 0 0,1 0 0,0 0 0,0 0 0,0 0 0,0 0 0,0-1 0,0 1 0,0 0 0,0-1 0,0 1 0,1 0 0,-1-1 0,0 1 0,0-1 0,1 0 0,-1 1 0,0-1 0,2 0 0,166 30 0,-148-24 0,0-2 0,0 0 0,0-1 0,1-1 0,-1-1 0,1-1 0,27-4 0,-47 4 0,0-1 0,0 0 0,0 1 0,-1-1 0,1 0 0,0 0 0,0 0 0,-1-1 0,1 1 0,0 0 0,-1-1 0,1 1 0,-1-1 0,0 1 0,0-1 0,1 0 0,-1 1 0,0-1 0,0 0 0,-1 0 0,1 0 0,0 0 0,-1 0 0,1 0 0,-1 0 0,1 0 0,-1 0 0,0 0 0,0 0 0,0 0 0,0 0 0,-1-3 0,0-9 0,-1 0 0,0 0 0,-7-22 0,7 29 0,-187-554-1365,167 506-5461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3:31:16.2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50 24575,'13'-1'0,"0"-1"0,0 0 0,0 0 0,21-8 0,32-6 0,17 6 0,0 4 0,105 5 0,-127 5 0,0 2 0,-1 3 0,105 30 0,-141-32 0,0 1 0,-1 1 0,0 1 0,0 1 0,-1 1 0,-1 1 0,0 1 0,0 1 0,23 22 0,-39-30 8,0 0 0,0 0-1,0 1 1,-1-1 0,0 1-1,-1 0 1,0 0 0,0 0 0,-1 1-1,2 10 1,12 33-1458,-6-30-5376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3:31:16.7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251 1 24575,'-8'4'0,"-11"9"0,-5 2 0,0 3 0,1-1 0,1-1 0,3 2 0,-3 2 0,3 1 0,-4 0 0,3 2 0,4 1 0,5-5-8191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3:31:19.1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279 0 24575,'-4'0'0,"-1"4"0,-4 1 0,-8 4 0,-1 5 0,-2-1 0,-5 1 0,-7 11 0,3 5 0,2 1 0,2 4 0,1-1 0,0-2 0,5-6-8191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3:31:19.6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97 24575,'0'-4'0,"0"-6"0,8 0 0,15-3 0,6 0 0,12 4 0,1-2 0,-1 1 0,0 3 0,-4 2 0,1 3 0,-3 0 0,-7 2-8191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3:31:20.2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1 168 24575,'0'-4'0,"7"-1"0,20-4 0,20-5 0,18-3 0,14-3 0,13-2 0,11-1 0,12 3 0,6 5 0,2 5 0,-15 4 0,-23 4 0,-22 1 0,-21 2-8191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3:31:20.9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0 24575,'-2'219'0,"4"249"0,0-427-341,1 1 0,2-1-1,16 62 1,-14-83-6485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1:49:39.9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 35 24575,'-4'0'0,"-5"4"0,-1-2 0,5-3 0,3-4 0,6-1 0,7-4 0,4 0 0,-3 1 0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3:31:24.4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259 28 24575,'0'-1'0,"1"1"0,-1 0 0,1 1 0,-1-1 0,0 0 0,1 0 0,-1 0 0,1 0 0,-1 0 0,0 0 0,1 0 0,-1 1 0,0-1 0,1 0 0,-1 0 0,0 0 0,1 1 0,-1-1 0,0 0 0,1 0 0,-1 1 0,0-1 0,0 0 0,1 1 0,-1-1 0,0 0 0,0 1 0,0-1 0,0 0 0,1 1 0,-1-1 0,0 1 0,0-1 0,0 0 0,0 1 0,0-1 0,0 1 0,0-1 0,0 0 0,0 1 0,0-1 0,0 1 0,0-1 0,-1 0 0,1 1 0,0-1 0,0 0 0,0 1 0,0-1 0,-1 0 0,1 1 0,0-1 0,0 1 0,-12 20 0,-1-6 0,0 0 0,-1 0 0,0-2 0,-28 21 0,-5 5 0,35-27 0,1 2 0,0-1 0,-16 28 0,8-11 0,16-26 0,-2 2 0,1 1 0,-1 0 0,1 1 0,-3 8 0,6-15 0,1 0 0,-1 1 0,1-1 0,-1 0 0,1 0 0,0 0 0,0 0 0,-1 1 0,1-1 0,0 0 0,0 0 0,0 1 0,0-1 0,1 0 0,-1 0 0,0 0 0,0 0 0,1 1 0,-1-1 0,1 0 0,-1 0 0,1 0 0,-1 0 0,1 0 0,0 0 0,-1 0 0,1 0 0,0 0 0,0 0 0,0 0 0,0-1 0,0 1 0,0 0 0,0 0 0,0-1 0,0 1 0,1 0 0,12 3 0,-1-1 0,1 0 0,0-1 0,0 0 0,1-1 0,18-2 0,19 3 0,72 14 0,15 0 0,-136-15 0,1-1 0,-1 0 0,0 0 0,0 0 0,0 0 0,0-1 0,1 1 0,-1-1 0,0 0 0,0 0 0,0 0 0,0 0 0,0-1 0,-1 1 0,6-4 0,-6 3 0,0-1 0,0 1 0,0 0 0,-1-1 0,1 1 0,-1-1 0,0 0 0,1 1 0,-1-1 0,0 0 0,-1 0 0,1 0 0,0 1 0,-1-1 0,0 0 0,1 0 0,-2-4 0,1-14 17,-1-1 0,-1 0 1,-1 1-1,-1-1 0,-1 1 0,-10-28 0,-5-1-760,-35-66 1,39 85-6084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3:31:34.6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192 247 24575,'-1'2'0,"0"0"0,-1 0 0,1-1 0,0 1 0,-1 0 0,1 0 0,-1-1 0,1 1 0,-1-1 0,0 0 0,0 1 0,0-1 0,1 0 0,-5 2 0,-9 7 0,7-3 0,-18 17 0,-37 44 0,56-60 0,1 0 0,1 0 0,0 0 0,0 1 0,0 0 0,1 0 0,1 0 0,-1 0 0,1 1 0,-2 17 0,5-26 0,0 0 0,-1 0 0,1 0 0,0 0 0,1 1 0,-1-1 0,0 0 0,0 0 0,0 0 0,1 0 0,-1 0 0,1 0 0,-1 0 0,1 0 0,-1 0 0,1 0 0,-1 0 0,1 0 0,0 0 0,0 0 0,-1 0 0,1-1 0,0 1 0,0 0 0,0 0 0,0-1 0,1 1 0,34 10 0,-20-7 0,366 89 0,27 8 0,-383-93 0,-13-4 0,1 0 0,0-1 0,0 0 0,25 2 0,-39-5 0,1 0 0,0 0 0,0 0 0,0 0 0,0 0 0,-1 0 0,1 0 0,0-1 0,0 1 0,0 0 0,-1 0 0,1-1 0,0 1 0,0 0 0,-1-1 0,1 1 0,0-1 0,-1 1 0,1-1 0,0 1 0,-1-1 0,1 1 0,-1-1 0,1 0 0,-1 1 0,1-1 0,-1 0 0,1-1 0,0 1 0,-1-1 0,0 0 0,0 1 0,0-1 0,0 0 0,0 0 0,-1 1 0,1-1 0,0 0 0,-1 1 0,0-1 0,1 0 0,-2-1 0,-4-8 0,0-1 0,-16-19 0,18 26 0,-32-49 0,2-2 0,2-1 0,3-2 0,-25-72 0,42 99 0,-3 0 0,0 1 0,-2 0 0,-35-46 0,37 56 0,9 11 0,-1 0 0,-1 1 0,0 0 0,0 0 0,-12-10 0,18 18 0,0-1 0,-1 0 0,0 1 0,1-1 0,-1 1 0,0 0 0,0 0 0,0 0 0,1 0 0,-1 1 0,0-1 0,0 1 0,0 0 0,0 0 0,0 0 0,0 0 0,0 0 0,0 0 0,0 1 0,0 0 0,0-1 0,0 1 0,0 0 0,0 1 0,-5 2 0,-9 8 0,0 0 0,1 2 0,1 0 0,0 0 0,0 2 0,-19 27 0,8-11 0,-3 3 0,2 2 0,-36 64 0,55-89-13,-1 0 0,0 0 0,-11 11 0,3-3-1300,4-4-5513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3:33:16.3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1939 466 24575,'-1126'0'0,"1097"-2"0,-1-1 0,1-1 0,-36-11 0,28 7 0,-46-6 0,31 7 0,-81-22 0,-20-3 0,133 30 0,-43-8 0,58 9 0,1 0 0,-1 0 0,1-1 0,-1 1 0,1-1 0,0 0 0,0-1 0,-1 1 0,2-1 0,-6-3 0,9 6 0,0-1 0,-1 1 0,1-1 0,0 1 0,-1 0 0,1-1 0,0 1 0,-1-1 0,1 1 0,0-1 0,0 1 0,0-1 0,-1 1 0,1-1 0,0 0 0,0 1 0,0-1 0,0 1 0,0-1 0,0 1 0,0-1 0,0 1 0,0-1 0,0 1 0,0-1 0,1 0 0,-1 1 0,0-1 0,0 1 0,0-1 0,1 1 0,-1 0 0,0-1 0,1 1 0,-1-1 0,0 1 0,1-1 0,-1 1 0,1 0 0,-1-1 0,0 1 0,1 0 0,-1-1 0,1 1 0,-1 0 0,1 0 0,-1-1 0,1 1 0,-1 0 0,1 0 0,0 0 0,-1 0 0,2 0 0,31-9 0,39 1-1872,0 4 0,102 5-1,-60 2 706,295-4 1167,433 9 0,-670 0 2262,-2 7-1,211 48 0,-367-60-2261,-8-3 0,0 1 0,0 0 0,0 1 0,0 0 0,-1-1 0,1 2 0,0-1 0,-1 1 0,0 0 0,1 0 0,-1 0 0,5 5 0,-9-7 0,-1-1 0,0 0 0,0 1 0,0-1 0,1 1 0,-1-1 0,0 0 0,0 1 0,0-1 0,0 1 0,0-1 0,0 1 0,0-1 0,0 0 0,0 1 0,0-1 0,0 1 0,0-1 0,0 1 0,0-1 0,0 1 0,0-1 0,-1 0 0,1 1 0,0-1 0,0 1 0,-1-1 0,1 0 0,0 1 0,0-1 0,-1 0 0,1 1 0,0-1 0,-1 0 0,1 0 0,0 1 0,-1-1 0,1 0 0,-1 0 0,1 0 0,0 1 0,-2-1 0,-6 4 0,0 0 0,-1 0 0,0-1 0,0 0 0,0 0 0,-13 1 0,-64 5 0,57-6 0,-457 30 0,-473-10 0,934-23 0,3 0 0,-1 0 0,-32-6 0,54 6 0,0 0 0,0 0 0,1 0 0,-1 0 0,0 0 0,0 0 0,0-1 0,1 1 0,-1 0 0,0 0 0,1-1 0,-1 1 0,0-1 0,1 1 0,-1 0 0,0-1 0,1 1 0,-1-1 0,1 1 0,-1-1 0,1 0 0,-1 1 0,1-1 0,-1 0 0,1 1 0,-1-2 0,1 1 0,0 0 0,1 0 0,-1 1 0,0-1 0,1 0 0,-1 0 0,0 0 0,1 0 0,-1 1 0,1-1 0,-1 0 0,1 0 0,0 1 0,-1-1 0,1 0 0,0 1 0,-1-1 0,2 0 0,39-24 0,-9 11 0,0 2 0,1 1 0,38-7 0,107-14 0,58 5 0,406 6 0,-627 21 0,-12-1 0,1 1 0,0-1 0,-1 1 0,1 0 0,0 0 0,-1 1 0,1-1 0,0 1 0,-1 0 0,1 0 0,-1 0 0,7 3 0,-10-4 0,0 1 0,-1-1 0,1 1 0,0-1 0,0 0 0,0 1 0,0-1 0,0 1 0,-1-1 0,1 1 0,0-1 0,0 0 0,-1 1 0,1-1 0,0 0 0,-1 1 0,1-1 0,0 0 0,-1 1 0,1-1 0,0 0 0,-1 0 0,1 1 0,-1-1 0,1 0 0,0 0 0,-1 0 0,1 0 0,-1 0 0,1 1 0,-1-1 0,1 0 0,-1 0 0,-21 8 0,1-1 0,-1-1 0,-1-1 0,-33 4 0,-103 3 0,119-10 0,-859 7 0,896-9 0,-58 0 0,-93-14 0,124 6 0,25 1 0,16-2 0,9 2 0,-1 1 0,1 1 0,0 1 0,0 1 0,23-1 0,-30 3 0,442-27 0,5 26 0,-340 3 0,-53-2 0,87 4 0,-153-3 0,0 0 0,0 0 0,1 0 0,-1 0 0,0 0 0,0 0 0,0 0 0,0 1 0,0-1 0,0 0 0,0 1 0,0-1 0,0 1 0,0-1 0,0 1 0,0-1 0,0 1 0,0-1 0,0 1 0,-1 0 0,1 0 0,0-1 0,0 1 0,-1 0 0,2 1 0,-2-1 0,0 1 0,0-1 0,0 0 0,0 0 0,-1 1 0,1-1 0,0 0 0,0 0 0,-1 0 0,1 1 0,-1-1 0,1 0 0,-1 0 0,0 0 0,1 0 0,-1 0 0,0 0 0,-1 1 0,-6 7 0,0-1 0,-1 1 0,-14 9 0,-11 6 0,0-1 0,-2-2 0,-1-1 0,0-2 0,-67 21 0,82-34 0,29-10 0,38-14 0,71-16 0,1 5 0,216-26 0,243 17 0,-574 39 0,237-4 0,-187 8 0,-41 1 0,-14 0 0,-22 3 0,-253 51 0,212-49 0,0-3 0,-91-3 0,155-4 0,0 0 0,-1 0 0,1 0 0,-1 0 0,1-1 0,0 1 0,-1-1 0,1 1 0,0-1 0,-1 0 0,1 0 0,0 0 0,0 0 0,-2-2 0,3 2 0,1 1 0,0 0 0,-1-1 0,1 1 0,0-1 0,0 1 0,-1-1 0,1 1 0,0-1 0,0 1 0,0-1 0,0 1 0,0-1 0,0 1 0,0-1 0,0 0 0,0 1 0,0-1 0,0 1 0,0-1 0,0 1 0,0-1 0,1 0 0,13-19 0,2 6 0,1 2 0,0-1 0,0 2 0,1 0 0,1 1 0,35-13 0,122-33 0,-171 55 0,33-8 0,-30 11 0,-11 2 0,-14 7 0,-36 6 0,-1-2 0,-1-2 0,-87 8 0,73-11 0,51-7 0,-30 3 0,45-5 0,0-1 0,0 0 0,0 0 0,0-1 0,0 1 0,0-1 0,0 1 0,0-1 0,0 0 0,0 0 0,-5-3 0,8 4 0,-1 0 0,1 0 0,0 0 0,-1 0 0,1 0 0,0 0 0,0-1 0,-1 1 0,1 0 0,0 0 0,0 0 0,-1 0 0,1-1 0,0 1 0,0 0 0,0 0 0,-1-1 0,1 1 0,0 0 0,0 0 0,0-1 0,0 1 0,0 0 0,-1-1 0,1 1 0,0 0 0,0-1 0,0 1 0,0 0 0,0 0 0,0-1 0,0 1 0,0 0 0,0-1 0,0 1 0,0 0 0,1-1 0,-1 1 0,0 0 0,0 0 0,0-1 0,0 1 0,0 0 0,0-1 0,1 1 0,-1 0 0,0 0 0,0-1 0,0 1 0,1 0 0,-1 0 0,0 0 0,0 0 0,1-1 0,-1 1 0,0 0 0,0 0 0,1 0 0,-1 0 0,0 0 0,1 0 0,-1-1 0,5 0 0,-14 5 0,-10 2 0,0-2 0,0 0 0,0-1 0,0-1 0,0 0 0,-38-4 0,44-2 0,23-3 0,32-3 0,104-3 0,156 5 0,-226 7 0,-47 1 0,-16-1 0,-1 1 0,1 0 0,0 1 0,18 3 0,-29-1 0,-11 0 0,-26 4 0,-69 3 0,84-9 0,-1153 20 0,1074-25 0,80 0 0,19 4 0,0 0 0,0 0 0,0 0 0,0 0 0,0 0 0,0 0 0,0 0 0,-1-1 0,1 1 0,0 0 0,0 0 0,0 0 0,0 0 0,0 0 0,0 0 0,0 0 0,0 0 0,0 0 0,0 0 0,0 0 0,0-1 0,0 1 0,0 0 0,-1 0 0,1 0 0,0 0 0,0 0 0,0 0 0,0 0 0,0 0 0,0-1 0,0 1 0,0 0 0,0 0 0,0 0 0,0 0 0,0 0 0,0 0 0,1 0 0,-1-1 0,0 1 0,0 0 0,0 0 0,0 0 0,0 0 0,0 0 0,0 0 0,0 0 0,0 0 0,0 0 0,0 0 0,0-1 0,0 1 0,1 0 0,-1 0 0,0 0 0,0 0 0,0 0 0,0 0 0,0 0 0,0 0 0,0 0 0,0 0 0,1 0 0,-1 0 0,0 0 0,0 0 0,0 0 0,0 0 0,16-5 0,-1 1 0,1 1 0,0 1 0,0 0 0,0 0 0,20 2 0,9-1 0,587-11 0,-558 20 0,-49 0 0,-25-7 0,0-1 0,0 0 0,0 0 0,0 1 0,0-1 0,0 0 0,0 0 0,0 0 0,0 1 0,0-1 0,0 0 0,0 0 0,0 1 0,0-1 0,0 0 0,0 0 0,0 1 0,0-1 0,0 0 0,0 0 0,0 0 0,-1 1 0,1-1 0,0 0 0,0 0 0,0 0 0,0 1 0,0-1 0,-1 0 0,1 0 0,0 0 0,0 0 0,0 1 0,0-1 0,-1 0 0,1 0 0,0 0 0,0 0 0,-1 0 0,1 0 0,0 0 0,0 0 0,0 0 0,-1 0 0,1 0 0,-43 12 0,23-9 0,-114 22 0,-207 11 0,302-39 0,31-1 0,21-2 0,43-5 0,1 2 0,-1 3 0,67 1 0,-51 3 0,485-11 0,-532 13 0,-41 5 0,-29 5 0,1-2 0,-1-2 0,-74 1 0,119-7 0,0 0 0,0 0 0,0 0 0,0 0 0,0 0 0,0 0 0,0 0 0,0 0 0,0-1 0,0 1 0,0 0 0,0 0 0,0 0 0,0 0 0,0 0 0,0 0 0,0 0 0,0 0 0,-1 0 0,1 0 0,0 0 0,0-1 0,0 1 0,21-3 0,33-2 0,-29 4 0,-16-1 0,-1 2 0,0-1 0,1 1 0,-1 1 0,0-1 0,1 1 0,14 4 0,-23-4 0,0-1 0,1 0 0,-1 0 0,0 0 0,0 0 0,0 1 0,1-1 0,-1 0 0,0 0 0,0 0 0,0 1 0,1-1 0,-1 0 0,0 0 0,0 1 0,0-1 0,0 0 0,0 0 0,0 1 0,0-1 0,1 0 0,-1 0 0,0 1 0,0-1 0,0 0 0,0 1 0,0-1 0,0 0 0,0 0 0,0 1 0,-1-1 0,1 0 0,0 0 0,0 1 0,0-1 0,0 0 0,0 0 0,0 1 0,0-1 0,-1 0 0,1 0 0,0 1 0,0-1 0,0 0 0,-1 0 0,1 0 0,0 1 0,0-1 0,0 0 0,-1 0 0,1 0 0,0 0 0,0 0 0,-1 1 0,1-1 0,0 0 0,-1 0 0,1 0 0,0 0 0,-1 0 0,-20 11 0,-53 12 0,-1-2 0,-96 12 0,103-20 0,-123 17 0,-272 7 0,-199-34 0,332-5 0,310 0 0,0 0 0,1-1 0,-1-2 0,1 0 0,-29-11 0,-25-7 0,34 15 0,28 7 0,-1-1 0,1-1 0,-1 0 0,1 0 0,0-1 0,0-1 0,0 0 0,-13-8 0,23 12 0,0 0 0,0 1 0,1-1 0,-1 0 0,1 0 0,-1 1 0,1-1 0,-1 0 0,1 0 0,-1 0 0,1 0 0,0 0 0,-1 1 0,1-1 0,0 0 0,0 0 0,0 0 0,0 0 0,0 0 0,0 0 0,0 0 0,0 0 0,0 0 0,0 0 0,0 0 0,0 0 0,1 0 0,-1 0 0,1 0 0,-1 1 0,0-1 0,1 0 0,-1 0 0,1 0 0,0 1 0,-1-1 0,1 0 0,0 0 0,-1 1 0,1-1 0,0 1 0,0-1 0,-1 1 0,3-2 0,5-4 0,1 0 0,0 1 0,11-6 0,-17 10 0,35-16 0,0 1 0,1 3 0,1 1 0,0 2 0,65-8 0,210-5 0,-307 23 0,499-5 0,-493 6 0,-14-1 0,-22 1 0,-865 4 0,507-7 0,323 0 0,56 2 0,0 0 0,0 0 0,0 0 0,0 0 0,0 0 0,0 0 0,1 0 0,-1 0 0,0 0 0,0-1 0,0 1 0,0 0 0,1-1 0,-1 1 0,0-1 0,0 1 0,0-1 0,1 1 0,-1-1 0,0 0 0,1 0 0,0 1 0,0-1 0,0 1 0,1-1 0,-1 1 0,0-1 0,1 1 0,-1-1 0,0 1 0,1-1 0,-1 1 0,0 0 0,1-1 0,-1 1 0,1 0 0,-1-1 0,1 1 0,-1 0 0,1-1 0,-1 1 0,2 0 0,36-16 0,14 1 0,1 3 0,72-9 0,-103 22 0,-22-1 0,0 1 0,0-1 0,1 0 0,-1 0 0,0 1 0,0-1 0,0 0 0,0 1 0,0-1 0,0 0 0,0 1 0,0-1 0,-1 0 0,1 0 0,0 1 0,0-1 0,0 0 0,0 0 0,0 1 0,0-1 0,0 0 0,-1 0 0,1 1 0,0-1 0,0 0 0,0 0 0,-1 1 0,1-1 0,0 0 0,0 0 0,-1 0 0,1 0 0,0 1 0,0-1 0,-1 0 0,1 0 0,-38 22 0,-14-1 0,1-3 0,-2-1 0,-1-3 0,1-3 0,-74 7 0,113-16 0,31-2 0,-16 0 0,1394-5-773,-711 35-2144,-3 31-599,-519-46 3318,585 24 301,-722-39 99,-20-1-58,0 1 1,0 0-1,0 0 1,0 1 0,0-1-1,-1 1 1,1 0 0,0 0-1,8 5 2262,-20-4-144,-32 3-1907,-1-2 0,-55-3 1,37-1-292,0 2-64,-614-24 0,-34-83 0,685 102 0,0 1 0,2 0 0,-1-1 0,0-2 0,1 0 0,-37-17 0,55 23 0,0-1 0,0 1 0,-1-1 0,1 0 0,0 0 0,0 1 0,0-1 0,0 0 0,0 0 0,0 0 0,0 0 0,0 0 0,0 0 0,1 0 0,-1-1 0,0 1 0,1 0 0,-1 0 0,0-1 0,1 1 0,0 0 0,-1-1 0,1 1 0,0 0 0,0-1 0,0 1 0,0 0 0,0-3 0,1 2 0,0-1 0,0 1 0,1-1 0,-1 1 0,1 0 0,-1 0 0,1-1 0,0 1 0,0 0 0,0 0 0,0 1 0,0-1 0,4-2 0,12-7 0,0 0 0,1 1 0,0 1 0,1 1 0,37-11 0,112-18 0,-163 36 0,20-4 0,92-15 0,-101 18 0,0 1 0,-1 0 0,1 1 0,28 5 0,-44-6 0,-1 1 0,1 0 0,-1 0 0,1 0 0,-1 0 0,1 0 0,-1 0 0,1 0 0,-1 0 0,1 0 0,-1 1 0,1-1 0,-1 0 0,0 0 0,1 0 0,-1 0 0,1 1 0,-1-1 0,1 0 0,-1 1 0,0-1 0,1 0 0,-1 1 0,0-1 0,1 0 0,-1 1 0,0-1 0,1 0 0,-1 1 0,0-1 0,0 1 0,0-1 0,1 1 0,-1-1 0,0 1 0,0-1 0,0 0 0,0 1 0,0-1 0,0 1 0,0 0 0,-1 1 0,0-1 0,0 1 0,0-1 0,-1 1 0,1-1 0,-1 1 0,1-1 0,-1 0 0,1 0 0,-3 2 0,-25 14 0,-1-1 0,0-1 0,-52 17 0,-104 21 0,105-35 0,0-4 0,-1-3 0,0-3 0,-83-4 0,141-8 0,23-1 0,15-2 0,20-4 0,0 2 0,37-5 0,-42 8 0,576-71 0,13 44 0,-99 28 0,-168 4 0,-339 1 0,18 0 0,0-1 0,33-6 0,-50 1 0,-15 0 0,-20-4 0,-12 0 0,-1 3 0,0 0 0,-47-2 0,18 2 0,-419-29 0,231 22 0,218 12 0,25 2 0,0 0 0,-1-1 0,1 0 0,0 0 0,-16-6 0,58 1 0,142 6 0,-150 4 0,-25-4 0,0 0 0,0 0 0,0 0 0,-1 0 0,1 0 0,0 0 0,0 0 0,0 0 0,0 0 0,0 0 0,0 1 0,0-1 0,-1 0 0,1 0 0,0 0 0,0 0 0,0 0 0,0 0 0,0 1 0,0-1 0,0 0 0,0 0 0,0 0 0,0 0 0,0 0 0,0 1 0,0-1 0,0 0 0,0 0 0,0 0 0,0 0 0,0 0 0,0 1 0,0-1 0,0 0 0,0 0 0,0 0 0,0 0 0,1 0 0,-1 1 0,0-1 0,0 0 0,0 0 0,0 0 0,0 0 0,0 0 0,0 0 0,0 0 0,1 0 0,-1 1 0,0-1 0,0 0 0,0 0 0,0 0 0,0 0 0,0 0 0,1 0 0,-1 0 0,-16 5 0,-77 9 0,-1-4 0,-150-3 0,157-6 0,60 0 0,18 0 0,1-1 0,-1 0 0,0 0 0,1-1 0,-1 0 0,-12-3 0,20 4 0,1 0 0,0 0 0,0 0 0,-1 0 0,1 0 0,0 0 0,0 0 0,-1-1 0,1 1 0,0 0 0,0 0 0,-1 0 0,1 0 0,0-1 0,0 1 0,0 0 0,-1 0 0,1 0 0,0-1 0,0 1 0,0 0 0,0 0 0,0-1 0,-1 1 0,1 0 0,0-1 0,0 1 0,0 0 0,0 0 0,0-1 0,0 1 0,0 0 0,0 0 0,0-1 0,0 1 0,0 0 0,0-1 0,0 1 0,0 0 0,0 0 0,0-1 0,1 1 0,-1 0 0,0 0 0,0-1 0,0 1 0,0 0 0,1 0 0,-1-1 0,0 1 0,0 0 0,0 0 0,1 0 0,-1 0 0,0-1 0,0 1 0,0 0 0,1 0 0,-1 0 0,16-11 0,-16 11 0,77-36-1365,-65 30-5461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3:28:53.8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1 494 24575,'30'-7'0,"-3"-1"0,867-80-247,7 72-1758,-833 16 1749,733-1-952,769-6-620,-3-47 1791,-705-6-497,303-16-312,-823 62 1135,292-16 1227,-9-42 29,-568 62-1299,42-9 876,1 5 0,169-3-1,-180 17-1121,46 2 0,-116-1 0,1 2 0,-1 0 0,0 1 0,31 10 0,-43-10 7,1-1 0,-1 1 0,0 0 0,-1 0 0,1 1 1,-1 0-1,1 0 0,-1 0 0,-1 1 0,1 0 0,-1 0 0,0 1 0,-1-1 0,1 1 0,-1 0 0,3 9 0,3 9-378,-1 0-1,-2 1 1,7 39 0,-11-47-6455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3:28:55.4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1 234 24575,'3310'0'0,"-3247"-1"0,-1-2 0,120-21 0,-172 21 0,146-29 0,233-19 0,69 45 0,137-10 0,-309-14 0,202-15 0,486 22-1365,-956 23-5461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3:28:55.7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24575,'0'4'0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3:28:56.1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24575,'0'0'-8191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3:28:56.6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0 24575,'-4'0'0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3:28:57.0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24575,'0'0'-8191</inkml:trace>
  <inkml:trace contextRef="#ctx0" brushRef="#br0" timeOffset="1">0 0 24575,'0'0'-8191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3:28:57.3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24575,'0'0'-8191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1:49:38.8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49 191 24575,'0'-1'0,"0"1"0,0-1 0,0 1 0,0-1 0,0 1 0,0-1 0,0 1 0,0-1 0,0 1 0,0 0 0,0-1 0,0 1 0,-1-1 0,1 1 0,0-1 0,0 1 0,-1 0 0,1-1 0,0 1 0,0-1 0,-1 1 0,1 0 0,0-1 0,-1 1 0,1 0 0,-1 0 0,1-1 0,0 1 0,-1 0 0,1 0 0,-1-1 0,1 1 0,-1 0 0,1 0 0,0 0 0,-1 0 0,0 0 0,-19 3 0,5-1 0,15-2 0,0 0 0,-1-1 0,1 1 0,0 0 0,0-1 0,0 1 0,-1 0 0,1-1 0,0 1 0,0 0 0,0-1 0,0 1 0,0-1 0,0 1 0,0 0 0,0-1 0,0 1 0,0-1 0,0 1 0,0 0 0,0-1 0,0 1 0,0-1 0,0 1 0,0 0 0,1-1 0,-1 1 0,0 0 0,0-1 0,0 1 0,1 0 0,-1-1 0,0 1 0,0 0 0,1-1 0,-1 1 0,0 0 0,0-1 0,0 1 0,0 0 0,1 0 0,-1 0 0,0 0 0,0-1 0,0 1 0,0 0 0,0 0 0,0 0 0,0 0 0,0-1 0,0 1 0,0 0 0,0 0 0,0 0 0,1 0 0,-1 0 0,0-1 0,0 1 0,0 0 0,0 0 0,0 0 0,1 0 0,-1 0 0,0 0 0,0 0 0,0 0 0,0 0 0,0 0 0,1 0 0,-1 0 0,0 0 0,0-1 0,0 1 0,1 0 0,-1 0 0,0 1 0,0-1 0,0 0 0,0 0 0,1 0 0,-1 0 0,0 0 0,0 0 0,0 0 0,0 0 0,1 0 0,4 10 0,1 1 0,-6-10 0,0-1 0,0 0 0,0 0 0,1 0 0,-1 0 0,0 0 0,0 0 0,0 1 0,0-1 0,1 0 0,-1 0 0,0 0 0,0 0 0,0 0 0,1 0 0,-1 0 0,0 0 0,0 0 0,0 0 0,1 0 0,-1 0 0,0 0 0,0 0 0,0 0 0,1 0 0,-1 0 0,0 0 0,0 0 0,0 0 0,0 0 0,1 0 0,-1 0 0,0 0 0,0 0 0,0-1 0,1 1 0,-1 0 0,0 0 0,0 0 0,0 0 0,0 0 0,0 0 0,1-1 0,-1 1 0,0 0 0,5-7 0,-1 0 0,1 0 0,-2-1 0,1 1 0,-1-1 0,0 0 0,0 0 0,-1 0 0,0 0 0,1-11 0,0-5 0,-1-35 0,-2 51 0,0 10 0,-1 0 0,1 0 0,0 1 0,0-1 0,0 0 0,1 0 0,-1 0 0,0 1 0,1-1 0,-1 0 0,1 0 0,0 0 0,0 0 0,0 0 0,0 0 0,0 0 0,0 0 0,0 0 0,1 0 0,-1-1 0,1 1 0,-1 0 0,1-1 0,0 0 0,-1 1 0,1-1 0,3 2 0,-2-1 0,-1 0 0,1 0 0,-1 0 0,1 0 0,-1 1 0,0-1 0,0 1 0,0 0 0,0-1 0,0 1 0,-1 0 0,1 0 0,-1 0 0,2 6 0,9 16 0,-11-21 0,-1 1 0,1-1 0,-1 0 0,0 1 0,0-1 0,0 1 0,0-1 0,-1 0 0,0 1 0,0-1 0,0 0 0,0 1 0,-1-1 0,1 0 0,-1 0 0,0 0 0,-3 4 0,4-7 0,0 1 0,-1 0 0,1-1 0,-1 1 0,1-1 0,-1 0 0,0 0 0,1 1 0,-1-1 0,0 0 0,0 0 0,0 0 0,0-1 0,0 1 0,0 0 0,0-1 0,0 0 0,0 1 0,0-1 0,0 0 0,0 0 0,0 0 0,0 0 0,0 0 0,-1 0 0,1-1 0,0 1 0,0-1 0,0 0 0,-3-1 0,3 1 0,-1 0 0,0-1 0,1 0 0,-1 1 0,1-1 0,0 0 0,-1 0 0,1-1 0,0 1 0,0 0 0,0-1 0,1 1 0,-1-1 0,0 1 0,1-1 0,0 0 0,0 0 0,0 0 0,0 0 0,-1-4 0,2 2 0,0-1 0,1 1 0,-1-1 0,1 1 0,0-1 0,0 1 0,4-10 0,-4 14 0,0-1 0,-1 1 0,1-1 0,0 1 0,0-1 0,0 1 0,0 0 0,0-1 0,0 1 0,0 0 0,0 0 0,0 0 0,3-2 0,-3 3 0,-1 0 0,1-1 0,0 1 0,0 0 0,0 0 0,0 0 0,0 0 0,-1 0 0,1 0 0,0 0 0,0 0 0,0 0 0,0 0 0,0 1 0,-1-1 0,1 0 0,0 1 0,0-1 0,0 0 0,-1 1 0,1-1 0,0 1 0,0-1 0,-1 1 0,1-1 0,0 1 0,0 1 0,1 1 0,0 0 0,0 0 0,0 0 0,0 1 0,-1-1 0,0 0 0,1 1 0,-1-1 0,-1 1 0,1 0 0,0-1 0,-1 1 0,0 0 0,0 0 0,0-1 0,0 1 0,0 0 0,-1-1 0,-1 5 0,2-5 0,-1-1 0,0 1 0,0 0 0,0 0 0,0-1 0,0 1 0,0-1 0,-1 1 0,1-1 0,-1 1 0,-3 2 0,4-4 0,0 0 0,0 0 0,0 0 0,-1 0 0,1-1 0,0 1 0,-1 0 0,1-1 0,0 1 0,-1-1 0,1 1 0,-1-1 0,1 0 0,-1 0 0,1 1 0,-1-1 0,1 0 0,-1 0 0,1 0 0,-1-1 0,1 1 0,-3-1 0,2 0 0,0 0 0,-1 0 0,1-1 0,0 1 0,-1-1 0,1 0 0,0 1 0,0-1 0,1 0 0,-1 0 0,0-1 0,1 1 0,-1 0 0,1 0 0,-1-1 0,1 1 0,0-1 0,0 1 0,0-1 0,1 1 0,-1-1 0,1 0 0,-1 1 0,1-1 0,0-3 0,-1 3 0,1 0 0,0 0 0,-1 0 0,1 0 0,1 0 0,-1-1 0,0 1 0,1 0 0,-1 0 0,1 0 0,0 0 0,0 0 0,0 0 0,1 0 0,-1 1 0,1-1 0,-1 0 0,1 1 0,0-1 0,0 1 0,3-3 0,4 3-1365,-1 5-5461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3:28:57.7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24575,'0'0'-8191</inkml:trace>
  <inkml:trace contextRef="#ctx0" brushRef="#br0" timeOffset="1">0 0 24575,'0'0'-8191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3:28:58.0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24575,'0'0'-8191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3:28:58.4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56 0 24575,'-3'0'0,"-11"0"0,-5 0 0,-1 0-8191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3:29:00.4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24575,'16'1'0,"0"1"0,21 5 0,21 1 0,56 0 0,235 13 0,-199-20 0,-149-1 0,0 0 0,0 0 0,1 0 0,-1 0 0,0 0 0,0 0 0,0 0 0,0 0 0,0 1 0,0-1 0,1 1 0,-1-1 0,0 1 0,0-1 0,0 1 0,0-1 0,0 1 0,-1 0 0,1-1 0,2 3 0,-4-2 0,1 0 0,0 0 0,-1 0 0,1 0 0,-1 0 0,1 0 0,-1 0 0,0-1 0,1 1 0,-1 0 0,0 0 0,0 0 0,1-1 0,-1 1 0,0 0 0,0-1 0,0 1 0,0-1 0,0 1 0,0-1 0,0 1 0,0-1 0,0 0 0,0 1 0,-1-1 0,-47 18 0,-1-2 0,-99 18 0,72-18 0,21-4 0,15-3 0,82-15 0,127-24 0,152-21 0,-242 42 0,1 4 0,86 5 0,-160 0 0,1 0 0,-1 1 0,0-1 0,0 1 0,10 3 0,-15-3 0,0-1 0,0 0 0,1 0 0,-1 0 0,0 0 0,0 0 0,1 1 0,-1-1 0,0 0 0,0 0 0,1 0 0,-1 0 0,0 1 0,0-1 0,0 0 0,0 0 0,1 1 0,-1-1 0,0 0 0,0 0 0,0 1 0,0-1 0,0 0 0,0 1 0,0-1 0,0 0 0,0 0 0,0 1 0,0-1 0,0 0 0,0 0 0,0 1 0,0-1 0,0 0 0,0 1 0,0-1 0,0 0 0,0 0 0,0 1 0,-1-1 0,1 0 0,0 0 0,0 1 0,0-1 0,0 0 0,-1 0 0,1 0 0,0 1 0,0-1 0,0 0 0,-1 0 0,1 0 0,0 0 0,0 1 0,-1-1 0,1 0 0,0 0 0,0 0 0,-1 0 0,1 0 0,-1 0 0,-11 6 0,0-1 0,-1 0 0,1-1 0,-1-1 0,0 0 0,0-1 0,-14 1 0,12 0 0,-81 10 0,-2-3 0,-111-4 0,181-10 0,28 4 0,0 0 0,0 0 0,-1 0 0,1 0 0,0 0 0,0 0 0,0 0 0,0 0 0,-1 0 0,1 0 0,0 0 0,0 0 0,0 0 0,0 0 0,0 0 0,-1 0 0,1 0 0,0 0 0,0-1 0,0 1 0,0 0 0,0 0 0,0 0 0,-1 0 0,1 0 0,0 0 0,0-1 0,0 1 0,0 0 0,0 0 0,0 0 0,0 0 0,0-1 0,0 1 0,0 0 0,0 0 0,0 0 0,0 0 0,0-1 0,0 1 0,0 0 0,0 0 0,0 0 0,0 0 0,0-1 0,0 1 0,0 0 0,0 0 0,0 0 0,0 0 0,0 0 0,0-1 0,0 1 0,1 0 0,-1 0 0,4-3 0,0 1 0,1-1 0,0 1 0,-1 0 0,1 1 0,8-3 0,198-39 0,-134 29 0,-54 8 0,-34 2 0,-41 3 0,49 1 0,-11 1 0,-196-7 0,173 5 0,-1 2 0,-73 11 0,21-2 0,41-6 0,6-2 0,-1 2 0,-46 11 0,102-17 0,1-1 0,-1 2 0,1 0 0,0 0 0,-1 1 0,1 1 0,0 0 0,12 3 0,-24-4-2,-1 0-1,1 0 1,0 1-1,0-1 1,-1 0-1,1 0 1,0 1-1,-1-1 1,1 1-1,-1-1 1,1 0-1,0 1 1,-1-1-1,1 1 1,-1-1-1,1 1 1,-1 0-1,1-1 1,-1 1-1,0-1 1,1 1-1,-1 0 0,0-1 1,1 1-1,-1 0 1,0-1-1,0 1 1,0 0-1,1 0 1,-1-1-1,0 2 1,-1 0 19,1 0-1,-1 0 1,0 0 0,1 0-1,-1 0 1,0 0 0,0-1-1,0 1 1,0 0 0,-1-1-1,-1 3 1,-3 3-388,-2 0-1,1 0 1,-14 9 0,-1-3-6455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3:29:57.5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33 24575,'0'-4'0,"0"-9"0,0-3-8191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3:29:48.0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218 24 24575,'0'0'0,"1"0"0,-1 0 0,0-1 0,0 1 0,1 0 0,-1 0 0,0-1 0,0 1 0,0 0 0,1 0 0,-1-1 0,0 1 0,0 0 0,0-1 0,0 1 0,1 0 0,-1-1 0,0 1 0,0 0 0,0-1 0,0 1 0,0 0 0,0-1 0,0 1 0,0 0 0,0-1 0,0 1 0,0 0 0,0-1 0,0 1 0,-1 0 0,1-1 0,0 1 0,0 0 0,0-1 0,-14-6 0,-19 3 0,32 4 0,-9-1 0,-1 1 0,1 0 0,-1 1 0,1 0 0,0 0 0,-1 1 0,-9 4 0,16-5 0,0 0 0,0 1 0,0 0 0,0 0 0,1 0 0,-1 0 0,1 1 0,0-1 0,-1 1 0,1 0 0,0 0 0,1 0 0,-1 0 0,0 0 0,1 1 0,0-1 0,0 1 0,0 0 0,0 0 0,-1 5 0,-2 7 0,2 0 0,0-1 0,1 2 0,0-1 0,2 0 0,0 0 0,0 0 0,2 0 0,0 0 0,1 0 0,0 0 0,7 18 0,-7-29 0,0 0 0,0-1 0,0 1 0,1-1 0,-1 0 0,1 0 0,0 0 0,1 0 0,-1-1 0,1 0 0,-1 1 0,1-2 0,0 1 0,0-1 0,0 1 0,1-1 0,-1-1 0,0 1 0,6 0 0,13 3 0,0-2 0,0 0 0,25-2 0,-44-1 0,7 1 0,0-2 0,0 1 0,-1-1 0,1-1 0,0 0 0,14-6 0,-21 7 0,-1-1 0,1 0 0,-1 0 0,0 0 0,0-1 0,0 1 0,0-1 0,0 0 0,0-1 0,-1 1 0,1 0 0,-1-1 0,0 0 0,0 0 0,-1 0 0,1 0 0,-1 0 0,2-5 0,2-7 0,-2 0 0,1 1 0,-2-2 0,0 1 0,0-18 0,-3-83 0,-1 77 0,1 73 0,8 150 0,26 65 0,-29-192 0,-4 111 0,-3-77 0,2-81 0,-1 1 0,0 0 0,0 0 0,-1-1 0,-1 1 0,1-1 0,-2 1 0,1-1 0,-1 0 0,0-1 0,-1 1 0,-10 13 0,0-3 0,-1-2 0,0 1 0,-1-2 0,-22 17 0,-14 13 55,29-24-765,-31 22 0,36-30-6116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3:29:48.9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376 0 24575,'-117'127'0,"79"-84"0,-68 82 0,93-107 0,2 0 0,0 1 0,1 1 0,1-1 0,-12 36 0,9-9 0,2 1 0,3-1 0,-4 71 0,11 143 0,1-242 0,-1-12 9,0 0-1,0 0 1,1 0-1,0 0 1,1 0 0,-1 0-1,1 0 1,0 0-1,0-1 1,1 1-1,0-1 1,0 0-1,6 8 1,-6-10-77,-1 0 1,1 0-1,1-1 1,-1 1-1,0-1 1,1 0-1,-1 0 1,1 0-1,0 0 1,-1-1-1,1 0 1,0 1-1,0-1 1,0-1-1,0 1 1,0-1-1,0 1 1,0-1-1,0 0 1,0 0-1,4-1 1,15-3-6759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3:29:49.5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99 24575,'48'-29'0,"-37"21"0,1 1 0,24-12 0,-17 11 0,1 2 0,0 0 0,0 1 0,30-3 0,-43 7 0,-1 0 0,1 1 0,0-1 0,-1 2 0,1-1 0,0 1 0,-1 0 0,1 0 0,-1 1 0,1 0 0,-1 0 0,0 0 0,0 1 0,0 0 0,0 0 0,0 1 0,8 7 0,-3 0 0,-1 1 0,0 1 0,-1 0 0,-1 0 0,0 1 0,-1 0 0,0 1 0,-1-1 0,-1 1 0,0 0 0,5 30 0,-4-1 0,-1 0 0,-2 88 0,-2-118-45,3-24 157,3-24-1544,-3 0-5394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3:29:49.9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309 1 24575,'-4'8'0,"-5"6"0,-5 5 0,-5 3 0,-6 6 0,-3 3 0,-1 2 0,1 5 0,1 0 0,1-3 0,5-4 0,6-2 0,2-3 0,-2-6 0,3-2 0,-1 0 0,2-3-8191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3:29:50.4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24575,'4'4'0,"6"5"0,0 10 0,3 16 0,7 27 0,5 15 0,1 17 0,-4 13 0,-4 8 0,-7 5 0,-4 5 0,-4 1 0,-3-16 0,0-24 0,-1-18 0,-4-17 0,-10-9 0,-1-11-8191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1:49:41.1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44 24575,'8'-4'0,"7"-2"0,4-3 0,4-4 0,-3 4 0,-5 7 0,-4 4-8191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3:29:51.3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24575,'5'0'0,"-1"1"0,1 0 0,0 0 0,-1 0 0,9 4 0,19 4 0,25-1 0,-1 3 0,0 2 0,71 27 0,-108-33 0,-10-4 0,-1 0 0,0 0 0,0 1 0,14 8 0,-20-10 0,1 0 0,-1 0 0,0 0 0,0 0 0,0 0 0,-1 0 0,1 1 0,0-1 0,-1 1 0,0-1 0,1 1 0,-1-1 0,0 1 0,-1 0 0,1 0 0,0 0 0,-1-1 0,1 1 0,-1 3 0,0 0 0,-1 0 0,1 0 0,-1 0 0,0 0 0,-1 0 0,0-1 0,0 1 0,0-1 0,0 1 0,-1-1 0,0 0 0,0 0 0,-5 6 0,-8 10 0,-30 31 0,37-43 0,-65 66-682,-102 78-1,155-136-6143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3:29:52.6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639 143 24575,'0'-14'0,"1"4"0,-1-1 0,-1 0 0,0 1 0,0-1 0,-5-18 0,5 27 0,0-1 0,0 0 0,-1 0 0,1 1 0,-1-1 0,1 1 0,-1 0 0,0-1 0,0 1 0,0 0 0,0 0 0,-1 0 0,1 0 0,0 1 0,-1-1 0,1 1 0,-1-1 0,0 1 0,1 0 0,-1 0 0,0 0 0,0 0 0,0 1 0,0-1 0,-4 0 0,-2 1 0,-1-1 0,1 1 0,0 1 0,0 0 0,-1 0 0,1 0 0,0 1 0,0 1 0,0 0 0,1 0 0,-1 1 0,1-1 0,0 2 0,0-1 0,0 1 0,-14 12 0,-3 6 0,1 1 0,1 1 0,-26 35 0,44-54 0,-60 81 0,3 3 0,-63 125 0,120-207 0,1 1 0,0-1 0,1 1 0,0 0 0,1 0 0,-1 0 0,2 1 0,-1-1 0,1 1 0,0 9 0,2-16 0,-1 0 0,1 1 0,-1-1 0,1 0 0,0 0 0,0 0 0,0 0 0,1 1 0,-1-2 0,1 1 0,-1 0 0,1 0 0,0 0 0,0-1 0,1 1 0,-1-1 0,0 0 0,1 1 0,-1-1 0,1 0 0,0-1 0,0 1 0,0 0 0,0-1 0,0 1 0,0-1 0,0 0 0,0 0 0,0-1 0,5 2 0,-2-1 0,0 0 0,0-1 0,0 1 0,0-1 0,0 0 0,0-1 0,0 0 0,0 0 0,0 0 0,0 0 0,0-1 0,-1 0 0,1 0 0,-1-1 0,1 1 0,-1-1 0,0-1 0,0 1 0,0-1 0,0 1 0,-1-2 0,5-3 0,5-8 0,0-1 0,-2 0 0,0-1 0,17-33 0,-29 50 0,0 1 0,0 0 0,0-1 0,0 1 0,0 0 0,0-1 0,1 1 0,-1 0 0,0 0 0,0-1 0,0 1 0,0 0 0,1-1 0,-1 1 0,0 0 0,0 0 0,0-1 0,1 1 0,-1 0 0,0 0 0,0-1 0,1 1 0,-1 0 0,0 0 0,1 0 0,-1 0 0,0 0 0,0-1 0,1 1 0,-1 0 0,0 0 0,1 0 0,-1 0 0,0 0 0,1 0 0,-1 0 0,0 0 0,1 0 0,-1 0 0,0 0 0,1 0 0,-1 0 0,0 1 0,1-1 0,-1 0 0,0 0 0,1 0 0,8 20 0,-1 30 0,0 113 0,-9-132 0,-1-1 0,-1 1 0,-9 41 0,6-55 0,0 1 0,-1-2 0,0 1 0,-2-1 0,0 0 0,0-1 0,-16 19 0,1-5 0,-2 0 0,-41 35 0,59-57-341,0-1 0,-1 0-1,-15 8 1,3-4-6485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3:29:53.2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122 0 24575,'0'3'0,"-1"0"0,0 0 0,1 0 0,-1 0 0,-1-1 0,1 1 0,0 0 0,-1-1 0,1 1 0,-3 2 0,-4 10 0,-7 21 0,3 1 0,1 1 0,1 0 0,-7 69 0,2-12 0,7-51 0,2 0 0,0 60 0,7-79 0,0 0 0,1 0 0,2 0 0,0 0 0,13 38 0,-16-58-65,1-1 0,0 1 0,0 0 0,0 0 0,1-1 0,0 1 0,0-1 0,0 0 0,0 0 0,1 0 0,-1 0 0,1-1 0,0 0 0,0 1 0,0-1 0,1-1 0,-1 1 0,1-1 0,-1 1 0,9 2 0,11 1-6761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3:29:53.7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24575,'4'4'0,"1"17"0,0 17 0,-1 18 0,-1 19 0,3 16 0,0 21 0,-1 11 0,-1 9 0,-1-15 0,-1-23 0,-2-23 0,0-24-8191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3:29:54.4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249 1 24575,'1'1'0,"1"0"0,-1 0 0,1 0 0,-1 0 0,0 0 0,1 1 0,-1-1 0,0 0 0,0 1 0,0-1 0,0 1 0,0 0 0,0-1 0,-1 1 0,2 2 0,2 3 0,13 25 0,-2 1 0,0 0 0,-3 0 0,0 1 0,-3 1 0,0 0 0,4 48 0,4 253 0,-17-309 0,0-24 0,1 39 0,-8 65 0,5-94 0,0 0 0,-1 1 0,-1-1 0,0 0 0,-1-1 0,0 1 0,-1-1 0,-14 22 0,8-16 0,0 0 0,0-1 0,-2 0 0,-23 24 0,34-38 0,0 0 0,0 0 0,0-1 0,-1 1 0,1-1 0,-1 0 0,1 0 0,-1 0 0,0 0 0,0-1 0,0 1 0,0-1 0,0 0 0,0 0 0,0 0 0,0-1 0,0 0 0,-1 0 0,1 0 0,0 0 0,0 0 0,0-1 0,0 0 0,-8-2 0,0-4-170,0 0-1,0 0 0,0-2 1,1 1-1,0-2 0,1 1 1,-17-22-1,-10-10-6655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3:29:55.7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284 0 24575,'0'8'0,"0"14"0,0 20 0,-4 26 0,-10 41 0,-5 50 0,-4 53 0,-7 42 0,-1 29-1112,0 15 1112,-2-9 0,0-24 0,6-55 0,8-66 0,7-74 0,5-48-7079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3:29:56.6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16 24575,'0'-1'0,"0"0"0,0 0 0,0 1 0,0-1 0,1 0 0,-1 1 0,0-1 0,0 1 0,1-1 0,-1 0 0,0 1 0,1-1 0,-1 1 0,1-1 0,-1 1 0,1-1 0,-1 1 0,1-1 0,-1 1 0,1-1 0,-1 1 0,1 0 0,0-1 0,-1 1 0,1 0 0,0-1 0,-1 1 0,1 0 0,0 0 0,-1 0 0,1 0 0,0 0 0,-1 0 0,1 0 0,0 0 0,-1 0 0,1 0 0,1 0 0,31 5 0,-26-4 0,305 42 0,-220-33 0,419 40-135,163 19-733,-152 10-1519,222 25-1678,-545-95 4609,-194-8-529,-1-1 417,0 0-1,0 0 0,0 1 0,0 0 0,0 0 0,0 0 0,-1 0 0,1 1 0,0-1 1,-1 1-1,1 0 0,-1 0 0,1 1 0,3 2 0,-2 0-301,0 0 0,0 0 0,-1 1 0,1 0 0,-1 0 0,-1 0 0,5 9 1,2 9-297,-1 1 0,-1-1 1,6 37-1,-14-59 217,13 81-51,-4 0 0,-3 152 0,-6-145 0,0 1271-448,-2-604 262,2-735 255,0 14-734,-4 36 1,-1-45-5633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3:29:57.1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1 24575,'-4'4'0,"2"1"0,14 0 0,37-1 0,69-1 0,93-1 0,123-1 0,122-1-3080,96 0 3080,48 0-3390,-14 0 3390,-103 3 0,-137 2 0,-128 0-1721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3:31:25.8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28 24575,'2114'0'-1199,"-2108"0"1229,-4 0-85,0 0 1,0 1 0,0-1-1,-1 0 1,1 0 0,0 0 0,0-1-1,0 1 1,0 0 0,-1-1-1,1 1 1,0-1 0,0 1-1,-1-1 1,1 0 0,0 0-1,-1 0 1,1 0 0,-1 0-1,1 0 1,2-3 0,1-11-5773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3:31:26.6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24575,'1'1'0,"-1"1"0,1-1 0,0 1 0,-1 0 0,1-1 0,0 0 0,0 1 0,0-1 0,0 1 0,0-1 0,0 0 0,1 0 0,-1 0 0,2 2 0,4 3 0,22 24 0,1-3 0,2 0 0,0-2 0,46 27 0,149 67 0,-190-105 0,23 12 0,-56-24 0,0 0 0,0 1 0,-1-1 0,1 1 0,-1-1 0,1 1 0,-1 0 0,0 1 0,0-1 0,-1 0 0,4 5 0,-6-6 0,1 1 0,-1-1 0,0 0 0,1 0 0,-1 0 0,0 0 0,0 0 0,0 0 0,-1 0 0,1 1 0,0-1 0,-1 0 0,0 0 0,1 0 0,-1 0 0,0 0 0,0 0 0,0-1 0,0 1 0,0 0 0,-1 0 0,1-1 0,0 1 0,-1-1 0,1 1 0,-3 1 0,-7 7 0,0 1 0,-17 10 0,25-18 0,-23 13 0,-43 23 0,48-29 0,0 2 0,1 0 0,-35 28 0,15-3-1365,23-24-5461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1:49:51.5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0 222 24575,'4'-4'0,"0"-1"0,0 1 0,1 0 0,0 0 0,-1 0 0,1 1 0,1 0 0,-1 0 0,0 0 0,1 0 0,-1 1 0,1 0 0,7-2 0,29-4 0,-1 1 0,62-1 0,94 7 0,-115 1 0,1502 3 0,-1773-4 0,-484 7 0,8 49 0,593-44 0,8-1 0,-111 5 0,323-33 0,463-14 0,1 32 0,-597 0 0,-526 1 0,-295-3 0,741-2 0,47 0 0,16-2 0,4 4 0,0 1 0,0-1 0,0 1 0,0 0 0,1-1 0,-1 1 0,0 0 0,1 1 0,2-2 0,95-25 0,2 4 0,130-13 0,-101 17 0,-44 5 0,359-38 0,-411 55 0,-35-3 0,0 0 0,1 0 0,-1 0 0,0 1 0,0-1 0,0 0 0,0 0 0,0 0 0,0 1 0,0-1 0,1 0 0,-1 0 0,0 0 0,0 1 0,0-1 0,0 0 0,0 0 0,0 0 0,0 1 0,0-1 0,0 0 0,0 0 0,0 1 0,0-1 0,0 0 0,-1 0 0,1 0 0,0 1 0,0-1 0,0 0 0,0 0 0,0 0 0,0 1 0,0-1 0,-1 0 0,1 0 0,0 0 0,0 0 0,0 0 0,0 1 0,-1-1 0,1 0 0,0 0 0,0 0 0,0 0 0,-1 0 0,1 0 0,0 0 0,0 0 0,0 0 0,-1 0 0,1 0 0,0 0 0,0 0 0,0 0 0,-1 0 0,1 0 0,0 0 0,-12 5 0,1-1 0,-1 0 0,-14 2 0,-494 61 0,331-49 0,93-7 0,-326 19 0,765-29 0,336 13 0,-373 13 0,-520 4 0,-431 93 0,615-118 0,24-6 0,-1 1 0,1 1 0,-1-1 0,1 1 0,0 0 0,0 0 0,0 1 0,0-1 0,-6 5 0,12-7 0,1 0 0,-1 0 0,0 0 0,0 0 0,0 0 0,0 0 0,1 0 0,-1-1 0,0 1 0,0 0 0,0 0 0,0 0 0,0 0 0,1 0 0,-1 0 0,0 1 0,0-1 0,0 0 0,0 0 0,1 0 0,-1 0 0,0 0 0,0 0 0,0 0 0,0 0 0,0 0 0,1 0 0,-1 0 0,0 0 0,0 1 0,0-1 0,0 0 0,0 0 0,0 0 0,0 0 0,1 0 0,-1 0 0,0 1 0,0-1 0,0 0 0,0 0 0,0 0 0,0 0 0,0 1 0,0-1 0,0 0 0,0 0 0,0 0 0,0 0 0,0 1 0,0-1 0,0 0 0,0 0 0,0 0 0,0 0 0,0 0 0,0 1 0,0-1 0,0 0 0,-1 0 0,1 0 0,0 0 0,0 0 0,0 1 0,0-1 0,0 0 0,0 0 0,-1 0 0,15 2 0,1 0 0,-1-2 0,16 0 0,-4-1 0,976-4 0,-934 6 0,-52 1 0,-16-2 0,0 0 0,0 0 0,0 0 0,1 0 0,-1 0 0,0 0 0,0 0 0,0 0 0,0 0 0,0 0 0,0 0 0,0 0 0,0 0 0,0 0 0,0 0 0,0 1 0,0-1 0,0 0 0,0 0 0,0 0 0,0 0 0,0 0 0,0 0 0,0 0 0,1 0 0,-1 0 0,0 0 0,0 0 0,0 0 0,0 1 0,0-1 0,0 0 0,0 0 0,0 0 0,-1 0 0,1 0 0,0 0 0,0 0 0,0 0 0,0 0 0,0 0 0,0 0 0,0 1 0,0-1 0,0 0 0,0 0 0,0 0 0,0 0 0,0 0 0,0 0 0,0 0 0,0 0 0,0 0 0,0 0 0,0 0 0,-1 0 0,1 0 0,0 0 0,0 0 0,0 0 0,0 0 0,0 0 0,0 0 0,0 0 0,0 0 0,0 0 0,0 0 0,-1 0 0,-23 8 0,-66 6 0,0-3 0,-133-2 0,193-8 0,30-1 0,-19 0 0,30 0 0,-3 0 0,76-1 0,204 5 0,-285-4 0,0 0 0,1 0 0,-1 0 0,0 0 0,0 1 0,0-1 0,0 1 0,1 0 0,-1 0 0,0 0 0,0 1 0,-1-1 0,1 1 0,3 2 0,-5-3 0,-1-1 0,0 1 0,1-1 0,-1 1 0,0-1 0,0 1 0,0 0 0,1-1 0,-1 1 0,0 0 0,0-1 0,0 1 0,0-1 0,0 1 0,0 0 0,0-1 0,-1 1 0,1 0 0,0-1 0,0 1 0,0-1 0,-1 1 0,1 0 0,-1 0 0,-20 24 0,-7-3 0,-1-2 0,-1 0 0,-53 24 0,-29 20 0,90-47-1365,12-6-5461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3:31:28.5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190 51 24575,'2'-1'0,"0"1"0,0-1 0,0 0 0,0 1 0,-1-1 0,1 0 0,0 0 0,0 0 0,-1-1 0,1 1 0,-1 0 0,2-2 0,10-7 0,0 5 0,0 0 0,0 1 0,0 0 0,1 1 0,-1 1 0,27-2 0,84 6 0,-114-1 0,0 0 0,0 0 0,0 1 0,0 0 0,0 1 0,-1 0 0,1 0 0,-1 1 0,0 0 0,0 1 0,15 10 0,-19-10 0,0-1 0,0 1 0,0 0 0,0 1 0,-1-1 0,0 1 0,0 0 0,-1 0 0,0 0 0,0 0 0,0 1 0,0-1 0,-1 1 0,-1 0 0,1 0 0,-1 0 0,1 13 0,-2 201 0,-3-91 0,3-118 0,1-5 0,-1 0 0,1 0 0,-2 0 0,1 0 0,-1 0 0,0 0 0,0 0 0,-1 0 0,0 0 0,0-1 0,-1 1 0,1-1 0,-2 1 0,-6 11 0,-90 87 0,-54 75 0,108-132 0,-2-2 0,-83 62 0,104-88 0,19-14 0,-1 0 0,0-1 0,-1 0 0,-16 5 0,16-6 0,0 0 0,1 1 0,-15 8 0,23-13 0,1 1 0,-1-1 0,1 0 0,-1 0 0,1 1 0,-1-1 0,1 0 0,-1 1 0,1-1 0,0 0 0,-1 1 0,1-1 0,0 1 0,-1-1 0,1 1 0,0-1 0,-1 1 0,1-1 0,0 1 0,0-1 0,0 1 0,-1-1 0,1 1 0,0-1 0,0 1 0,0-1 0,0 1 0,0-1 0,0 1 0,0 0 0,15 8 0,30-3 0,-44-6 0,170 5 0,100 9 0,-116-9-1365,-135-5-5461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3:31:28.8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24575,'0'0'-8191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3:31:49.5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1843 24575,'0'-3'0,"3"-15"0,15-26 0,7-19 0,7-22 0,14-32 0,20-32 0,17-34 0,16-26 0,5-12 0,2-1 0,-13 33 0,-19 45 0,-22 43 0,-23 39 0,-17 30-8191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3:31:51.0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1 272 24575,'4'-4'0,"160"-150"0,-132 125 0,-22 19 0,1 0 0,0 0 0,0 1 0,1 1 0,0 0 0,1 1 0,0 0 0,17-7 0,-28 14 0,-1-1 0,1 1 0,-1 0 0,1 0 0,-1 0 0,1 0 0,-1 0 0,1 0 0,0 0 0,-1 0 0,1 1 0,-1-1 0,1 1 0,-1-1 0,1 1 0,-1-1 0,0 1 0,1 0 0,-1 0 0,0 0 0,1 0 0,-1 0 0,0 0 0,0 0 0,0 0 0,0 0 0,0 0 0,0 1 0,0-1 0,0 0 0,-1 1 0,1-1 0,0 1 0,-1-1 0,1 1 0,-1-1 0,0 1 0,1 1 0,1 7 0,0 1 0,-1 0 0,0-1 0,-1 15 0,0-16 0,0 14-227,2 0-1,0 0 1,2 0-1,0-1 1,9 28-1,-5-28-6598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3:26:54.7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24575,'0'0'-8191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3:26:55.3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3:28:11.6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24575,'10'-1'0,"0"1"0,0 0 0,0 1 0,0 0 0,0 1 0,0 0 0,0 0 0,0 1 0,-1 1 0,1-1 0,10 7 0,-15-7 0,36 19 0,0 1 0,38 31 0,-70-46 0,0-1 0,1 0 0,0-1 0,0 0 0,1-1 0,0 0 0,0-1 0,0 0 0,0 0 0,14 1 0,-22-4 0,0-1 0,0 1 0,0-1 0,0 1 0,0 0 0,0 0 0,-1 1 0,1-1 0,0 1 0,0-1 0,-1 1 0,1 0 0,-1 0 0,0 0 0,1 0 0,-1 0 0,0 0 0,0 1 0,0-1 0,-1 1 0,1 0 0,-1-1 0,2 5 0,-2-3 0,0 1 0,0-1 0,0 1 0,-1-1 0,0 1 0,0-1 0,0 1 0,0-1 0,-1 1 0,0-1 0,0 1 0,0-1 0,-1 1 0,1-1 0,-1 0 0,-2 5 0,-4 6 0,-1 0 0,-1 0 0,-1-1 0,-22 26 0,-60 47 0,27-26 0,-39 38-1365,86-83-5461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3:28:13.7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265 405 24575,'-24'13'0,"0"2"0,-22 19 0,-5 2 0,37-27 0,1 1 0,0 0 0,0 0 0,-11 14 0,19-19 0,1 0 0,0 1 0,1-1 0,-1 1 0,1 0 0,1 0 0,-1 0 0,1 1 0,0-1 0,0 0 0,0 1 0,0 12 0,-1 28 0,2-1 0,8 76 0,-7-120 0,0 0 0,1 0 0,-1 0 0,1 1 0,-1-1 0,1 0 0,0 0 0,0 0 0,0 0 0,0 0 0,0 0 0,0-1 0,1 1 0,-1 0 0,1 0 0,-1-1 0,1 1 0,0-1 0,-1 1 0,1-1 0,2 1 0,0 0 0,0 0 0,0-1 0,0 0 0,1 0 0,-1 0 0,0 0 0,0-1 0,1 1 0,-1-1 0,6-1 0,4 0 0,0-2 0,0 1 0,0-2 0,0 0 0,22-10 0,-9 2 0,-1-2 0,0-1 0,-2-1 0,1-1 0,29-27 0,-39 29 0,-1 0 0,0 0 0,-2-1 0,0-1 0,0 0 0,-2-1 0,0 0 0,12-32 0,1-13 0,-3-2 0,-3-1 0,-3 0 0,-3 0 0,5-115 0,-16 175 0,1 0 0,-2 0 0,1 0 0,-1 0 0,0 1 0,0-1 0,-4-10 0,4 14 0,0 0 0,0 0 0,0 0 0,-1 0 0,1 1 0,-1-1 0,1 0 0,-1 1 0,1-1 0,-1 1 0,0 0 0,0 0 0,0 0 0,0 0 0,0 0 0,0 0 0,0 0 0,0 0 0,0 1 0,0-1 0,0 1 0,-1 0 0,-3-1 0,-5 0 0,0 1 0,1 0 0,-1 1 0,0 0 0,0 0 0,1 1 0,-1 1 0,1 0 0,0 0 0,-16 8 0,9-2 0,1 1 0,0 0 0,1 1 0,0 1 0,-15 16 0,19-17 0,1 0 0,0 0 0,1 1 0,0 0 0,1 0 0,1 1 0,0 0 0,0 0 0,1 1 0,1 0 0,0 0 0,1 0 0,1 1 0,-2 15 0,-1 2-341,-2 0 0,-1-1-1,-14 34 1,14-44-6485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3:28:47.4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1 498 24575,'678'-195'0,"543"-20"-1188,22 127 1214,-433 94-890,-740-5 378,16 0-5193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3:28:48.4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24575,'313'467'0,"-312"-465"0,1 0 0,-1 0 0,1 0 0,-1 1 0,0-1 0,0 0 0,0 0 0,0 1 0,0-1 0,0 1 0,-1-1 0,1 1 0,-1-1 0,0 1 0,0-1 0,0 1 0,0 2 0,-1-3 0,0 0 0,0 0 0,0-1 0,0 1 0,-1 0 0,1-1 0,0 1 0,-1-1 0,1 1 0,-1-1 0,0 0 0,0 0 0,1 0 0,-1 0 0,0 0 0,0 0 0,0 0 0,0 0 0,0-1 0,-3 1 0,-37 11-341,0-2 0,-1-1-1,-70 3 1,87-10-6485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1:50:02.8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48 24575,'262'-2'-1693,"278"4"-3398,-32 42 10369,-287-20-3772,-49-5-1506,131 11 0,45-28 0,-165-5 0,125-9 0,13 0 0,-126 14 0,256-3 0,-404-4 0,51-10 0,-19 2 0,117-21 0,-88 14 0,153-10 0,257 29 0,-52 2 0,-201-12 0,134-2 0,3277 14 0,-3619 3 0,-1 1 0,93 22 0,-93-14 0,1-4 0,96 6 0,-31-17-1365,-104 1-5461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3:28:49.9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24575,'1'3'0,"0"0"0,1 0 0,-1 0 0,1-1 0,0 1 0,0-1 0,0 1 0,0-1 0,0 0 0,5 4 0,-2-1 0,6 4 0,1 0 0,0-1 0,0 0 0,1-1 0,19 8 0,-15-7 0,0 1 0,28 19 0,-41-25 0,1 1 0,-1 0 0,0 0 0,0 1 0,0-1 0,0 1 0,-1-1 0,0 1 0,0 0 0,0 1 0,0-1 0,-1 0 0,2 8 0,-3-10 0,-1 0 0,0 0 0,1 0 0,-1 0 0,-1 1 0,1-1 0,0 0 0,-1 0 0,1 0 0,-1 0 0,0 0 0,0 0 0,0 0 0,-1 0 0,1 0 0,-1 0 0,1 0 0,-1-1 0,0 1 0,-3 3 0,-7 6 0,0 1 0,-24 18 0,1-1 0,-34 40-1365,39-42-5461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3:28:50.8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2 147 24575,'-1'83'0,"2"95"0,-1-174 0,1 0 0,-1 0 0,1-1 0,0 1 0,0 0 0,0-1 0,1 1 0,-1-1 0,1 1 0,0-1 0,-1 0 0,2 1 0,-1-1 0,0 0 0,1-1 0,-1 1 0,5 3 0,-2-2 0,0 0 0,1-1 0,-1 0 0,1 0 0,0-1 0,0 0 0,0 0 0,0 0 0,11 2 0,-3-3 0,0 0 0,0 0 0,-1-1 0,1-1 0,0 0 0,0-1 0,-1 0 0,1-2 0,16-5 0,-26 7 0,1 0 0,0-1 0,-1 0 0,1 0 0,-1 0 0,0-1 0,0 1 0,0-1 0,-1 0 0,1 0 0,-1 0 0,0-1 0,0 1 0,0-1 0,-1 1 0,0-1 0,1 0 0,-2 0 0,1 0 0,-1 0 0,1-1 0,-1-4 0,3-15 0,-2 0 0,-1 0 0,-3-37 0,1 38 0,-4-150 0,4 172 2,1 0 1,0-1-1,-1 1 0,0 0 0,1 0 1,-1-1-1,0 1 0,0 0 0,0 0 1,0 0-1,-1 0 0,1 0 0,-1 0 1,1 1-1,-1-1 0,1 0 0,-1 1 1,0-1-1,0 1 0,0-1 0,0 1 1,0 0-1,0 0 0,0 0 0,0 0 0,-1 0 1,1 1-1,0-1 0,0 1 0,-4-1 1,-8-1-100,1 1 1,-1 1 0,0 0-1,-16 3 1,4-1-857,5-1-5873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3:29:24.6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24575,'6'0'0,"1"1"0,-1 0 0,0 0 0,0 1 0,0 0 0,0 0 0,-1 0 0,1 1 0,7 4 0,50 35 0,-43-27 0,85 61 0,165 110 0,-267-185 0,4 3 0,1 1 0,0 0 0,-1 0 0,9 9 0,-15-13 0,0 1 0,1-1 0,-1 0 0,0 1 0,0-1 0,0 1 0,0 0 0,0-1 0,0 1 0,-1 0 0,1-1 0,-1 1 0,1 0 0,-1 0 0,1 0 0,-1-1 0,0 1 0,0 0 0,0 0 0,0 0 0,0 0 0,0 0 0,-1-1 0,1 1 0,0 0 0,-1 0 0,-1 2 0,-6 8 0,0-1 0,0 0 0,-2-1 0,1 0 0,-1 0 0,-1-1 0,1-1 0,-13 8 0,-1 3 0,-2 0 0,-1-1 0,-1-1 0,0-2 0,-1 0 0,-1-2 0,0-1 0,0-2 0,-47 10 0,68-17-273,0 0 0,1 0 0,-1 0 0,-10 7 0,-5 5-6553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3:29:26.1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75 260 24575,'-2'0'0,"1"0"0,0 1 0,0-1 0,0 1 0,0-1 0,0 1 0,-1-1 0,1 1 0,0 0 0,0 0 0,0-1 0,1 1 0,-1 0 0,0 0 0,0 0 0,0 0 0,1 0 0,-2 2 0,-12 23 0,12-21 0,-5 11 0,0 0 0,2 0 0,0 1 0,1 0 0,1 0 0,-2 22 0,3-6 0,1-1 0,6 48 0,-4-74 0,0-1 0,0 1 0,0-1 0,1 1 0,0-1 0,0 0 0,1 1 0,-1-1 0,1 0 0,0-1 0,1 1 0,-1 0 0,1-1 0,0 0 0,0 0 0,0 0 0,0 0 0,1-1 0,0 1 0,-1-1 0,1 0 0,0-1 0,1 1 0,-1-1 0,0 0 0,1-1 0,-1 1 0,1-1 0,0 0 0,-1 0 0,8 0 0,-4-1 0,0 1 0,0-1 0,0-1 0,0 1 0,-1-1 0,1-1 0,0 0 0,-1 0 0,1-1 0,-1 0 0,0 0 0,0-1 0,0 0 0,0 0 0,-1-1 0,0 0 0,1-1 0,-2 1 0,13-14 0,-4-1 0,-1 0 0,-1-1 0,-1 0 0,-1-1 0,-1-1 0,-1 0 0,-1 0 0,-1-1 0,-1 0 0,-1 0 0,-1 0 0,-1 0 0,-1-46 0,-2 13 0,-4-91 0,3 145 0,1-1 0,-1 1 0,0 0 0,0 0 0,0 0 0,0 1 0,-1-1 0,1 0 0,-1 0 0,0 1 0,0-1 0,0 1 0,0-1 0,0 1 0,0 0 0,-1 0 0,1 0 0,-1 0 0,1 0 0,-1 1 0,0-1 0,0 1 0,0 0 0,1 0 0,-1 0 0,-1 0 0,1 0 0,-3 0 0,-12-2 0,1 0 0,0 2 0,-32 1 0,37 0 0,-16 0-1365,5 1-5461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3:31:39.6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43 24575,'4'-4'0,"0"0"0,0 0 0,0 1 0,1-1 0,-1 1 0,1 0 0,-1 0 0,1 1 0,0 0 0,0 0 0,0 0 0,1 0 0,-1 1 0,0 0 0,1 0 0,-1 0 0,0 0 0,1 1 0,-1 0 0,1 0 0,-1 1 0,1 0 0,-1 0 0,0 0 0,1 0 0,-1 1 0,0 0 0,0 0 0,0 0 0,0 1 0,0 0 0,-1-1 0,1 2 0,-1-1 0,5 5 0,0 0 0,0 1 0,0 0 0,-1 0 0,0 1 0,0 0 0,-1 1 0,0 0 0,-1 0 0,-1 0 0,0 1 0,0-1 0,-1 1 0,0 1 0,2 17 0,-5-18 0,0 1 0,-1-1 0,-1 0 0,0 1 0,-1-1 0,0 0 0,-1 0 0,0 0 0,-1 0 0,0-1 0,-1 1 0,0-1 0,-7 12 0,-2-2 0,0-1 0,-1-1 0,-1 0 0,-1-1 0,-30 26 0,44-42 0,-25 26 0,27-28 0,0 1 0,1-1 0,-1 1 0,1 0 0,-1-1 0,1 1 0,-1 0 0,1-1 0,-1 1 0,1 0 0,0 0 0,-1-1 0,1 1 0,0 0 0,0 0 0,0 0 0,-1-1 0,1 1 0,0 0 0,0 0 0,0 0 0,0 0 0,0-1 0,1 1 0,-1 0 0,0 0 0,0 0 0,0-1 0,1 1 0,-1 0 0,0 0 0,1-1 0,-1 1 0,1 0 0,-1-1 0,1 1 0,-1 0 0,1-1 0,-1 1 0,2 0 0,7 3 0,1 0 0,0-1 0,1 0 0,-1 0 0,0-1 0,1-1 0,-1 0 0,21 0 0,-2 0 0,42 4-1365,-5-2-5461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3:31:40.1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0 117 24575,'4'-4'0,"2"-5"0,7-2 0,17-2 0,20-3 0,13-3 0,12 2 0,4 4 0,-6 4 0,-16 3-8191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3:31:40.9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476 146 24575,'-17'-17'0,"-1"1"0,0 1 0,-1 1 0,-1 1 0,0 0 0,-1 1 0,0 2 0,-32-12 0,42 18 0,1 1 0,-1 1 0,1 0 0,-1 1 0,0 0 0,1 0 0,-1 1 0,0 1 0,-11 1 0,14 0 0,0 0 0,0 0 0,0 1 0,0 0 0,1 0 0,-1 1 0,1 0 0,0 0 0,0 1 0,1 0 0,-1 0 0,1 1 0,-6 6 0,7-5 0,0 1 0,0-1 0,0 1 0,1 0 0,1 1 0,-1-1 0,1 1 0,1-1 0,0 1 0,0 0 0,0 0 0,1 0 0,1 0 0,0 0 0,0 0 0,0 0 0,1 0 0,1 0 0,-1 0 0,5 11 0,-6-18 0,1-1 0,0 1 0,0 0 0,0 0 0,0-1 0,0 1 0,1-1 0,-1 1 0,0-1 0,1 1 0,-1-1 0,1 0 0,-1 0 0,1 1 0,0-1 0,0 0 0,-1-1 0,1 1 0,0 0 0,0 0 0,0-1 0,0 1 0,0-1 0,0 0 0,0 0 0,0 1 0,0-1 0,0 0 0,0-1 0,0 1 0,0 0 0,0 0 0,0-1 0,0 0 0,2 0 0,6-2 0,-1-1 0,0 0 0,0 0 0,-1-1 0,16-10 0,-5-1 0,0-1 0,-1-1 0,-1 0 0,-1-1 0,22-33 0,-5 7 0,-30 41 0,0 0 0,1 0 0,0 0 0,-1 0 0,1 1 0,5-4 0,-8 7 0,0 0 0,-1-1 0,1 1 0,-1-1 0,1 1 0,0 0 0,0 0 0,-1-1 0,1 1 0,0 0 0,-1 0 0,1 0 0,0 0 0,0 0 0,-1 0 0,1 0 0,0 0 0,0 0 0,-1 0 0,1 0 0,0 0 0,-1 1 0,1-1 0,0 0 0,0 0 0,-1 1 0,1-1 0,-1 0 0,1 1 0,0-1 0,-1 1 0,1-1 0,-1 1 0,1-1 0,-1 1 0,1 0 0,-1-1 0,1 1 0,-1-1 0,0 1 0,1 0 0,-1-1 0,0 1 0,0 0 0,1 0 0,-1-1 0,0 1 0,0 0 0,0 1 0,6 21 15,6 19-1395,-3-24-5446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3:31:42.4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 24575,'0'0'0,"0"0"0,0 0 0,-1 0 0,1-1 0,0 1 0,0 0 0,0 0 0,0-1 0,0 1 0,0 0 0,1 0 0,-1-1 0,0 1 0,0 0 0,0 0 0,0-1 0,0 1 0,0 0 0,0 0 0,0 0 0,0-1 0,1 1 0,-1 0 0,0 0 0,0 0 0,0-1 0,0 1 0,1 0 0,-1 0 0,0 0 0,0 0 0,0 0 0,1 0 0,-1-1 0,0 1 0,0 0 0,1 0 0,-1 0 0,0 0 0,0 0 0,1 0 0,-1 0 0,0 0 0,0 0 0,1 0 0,-1 0 0,0 0 0,0 0 0,1 0 0,15 10 0,11 16 0,14 20 0,1-2 0,56 43 0,-85-77 0,0 0 0,-1-1 0,-1 1 0,12 13 0,-21-21 0,0 1 0,0-1 0,0 0 0,0 0 0,-1 1 0,1-1 0,-1 1 0,0-1 0,0 1 0,0 0 0,0-1 0,0 1 0,0 0 0,-1 0 0,1 0 0,-1 0 0,0-1 0,0 1 0,0 0 0,0 0 0,-1 0 0,1 0 0,-2 3 0,-2 2 0,0 0 0,0-1 0,-1 1 0,0-1 0,0 0 0,-1 0 0,-8 7 0,-50 42 0,42-39 0,13-8 0,2-3 0,0 0 0,-1-1 0,1 1 0,-16 7 0,12-11-1365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3:31:43.1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1 234 24575,'0'25'0,"-1"2"0,2 1 0,6 46 0,-6-69 0,0 1 0,0-1 0,0 1 0,1-1 0,0 0 0,0 0 0,0 1 0,1-1 0,-1-1 0,1 1 0,1 0 0,-1-1 0,0 1 0,1-1 0,0 0 0,0 0 0,0-1 0,1 1 0,6 3 0,-4-4 0,0-1 0,0 1 0,1-2 0,-1 1 0,0-1 0,1 0 0,-1-1 0,1 1 0,-1-1 0,1-1 0,-1 0 0,1 0 0,6-2 0,10-3 0,-1-1 0,34-15 0,-43 16 0,-1 0 0,0-1 0,-1 0 0,1-1 0,-1 0 0,-1-1 0,13-12 0,-19 15 0,1 0 0,-1-1 0,0 0 0,-1 1 0,0-1 0,0-1 0,-1 1 0,1-1 0,-2 1 0,1-1 0,-1 0 0,0 0 0,-1 0 0,1-10 0,1-28 0,-3 0 0,-6-49 0,6 92 0,0-1 0,0 1 0,-1-1 0,0 1 0,0 0 0,0-1 0,0 1 0,0 0 0,0 0 0,-1 0 0,0-1 0,1 2 0,-1-1 0,0 0 0,-1 0 0,1 1 0,0-1 0,-1 1 0,1-1 0,-1 1 0,0 0 0,0 0 0,0 0 0,0 1 0,0-1 0,0 1 0,-1 0 0,1 0 0,0 0 0,-1 0 0,1 0 0,0 1 0,-6-1 0,-1 1 0,0 0 0,0 1 0,1 0 0,-1 1 0,0 0 0,1 1 0,-1-1 0,1 2 0,0 0 0,-15 8 0,1 1-682,-32 26-1,27-16-6143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3:29:34.0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24575,'4'3'0,"0"0"0,0-1 0,0 1 0,0-1 0,1 0 0,-1 0 0,1 0 0,7 1 0,6 3 0,108 35 0,150 29 0,-26-8 0,-246-61 0,21 5 0,0 1 0,-1 1 0,0 2 0,0 0 0,-1 1 0,30 20 0,-51-29 0,1-1 0,0 1 0,-1 0 0,0 0 0,1 0 0,-1 1 0,0-1 0,0 0 0,0 1 0,0-1 0,-1 1 0,1 0 0,-1-1 0,0 1 0,1 0 0,-1 0 0,0 0 0,-1 0 0,1 0 0,-1 0 0,1 0 0,-1 0 0,0 1 0,0-1 0,0 0 0,0 0 0,-1 0 0,1 0 0,-1 0 0,0 0 0,0 0 0,0 0 0,0 0 0,0 0 0,-1-1 0,0 1 0,1 0 0,-1-1 0,-3 4 0,-8 9 0,0-1 0,-1 0 0,-1-1 0,0-1 0,-17 11 0,19-13 0,-221 142 0,156-105 0,1 3 0,-110 94 0,176-133-1365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1:50:06.5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23 24575,'4'-3'0,"1"1"0,0-1 0,0 1 0,0 0 0,1 0 0,-1 1 0,0-1 0,1 1 0,-1 1 0,1-1 0,-1 1 0,1 0 0,9 1 0,6-2 0,785-2-153,-722 5 21,2120 121-4578,-401 104 2251,-1545-181 1722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3:29:35.0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235 314 24575,'-8'4'0,"0"-1"0,1 1 0,-1 1 0,1-1 0,0 2 0,0-1 0,-11 12 0,5-4 0,0 2 0,-16 23 0,14-13 0,0 2 0,2-1 0,1 2 0,1 0 0,1 0 0,1 1 0,2 0 0,1 0 0,1 1 0,-1 55 0,6-81 0,0 1 0,0-1 0,0 1 0,1-1 0,0 0 0,0 0 0,0 1 0,0-1 0,0 0 0,1 0 0,0 0 0,3 5 0,-3-7 0,0 0 0,0 0 0,0 0 0,0 0 0,1 0 0,-1 0 0,1-1 0,-1 1 0,1-1 0,0 1 0,-1-1 0,1 0 0,0 0 0,0-1 0,0 1 0,0-1 0,6 1 0,6 1 0,0 0 0,0-2 0,0 0 0,1 0 0,-1-2 0,0 1 0,0-2 0,0 0 0,0-1 0,-1-1 0,1 0 0,-1-1 0,0 0 0,19-12 0,-18 8 0,-1 1 0,-1-2 0,1 1 0,-1-2 0,-1 0 0,0-1 0,-1 0 0,0 0 0,-1-1 0,-1 0 0,0-1 0,-1 0 0,-1-1 0,0 0 0,-1 0 0,5-20 0,-2-8 0,-1-1 0,2-71 0,-10-92 0,-1 157 0,1 37 0,0 4 0,0 0 0,0 0 0,-1 1 0,-4-16 0,4 22 0,1 1 0,-1 0 0,0 0 0,0 0 0,0 0 0,0 0 0,0 1 0,0-1 0,0 0 0,-1 0 0,1 1 0,0-1 0,-1 1 0,0-1 0,1 1 0,-1 0 0,0-1 0,0 1 0,0 0 0,0 0 0,0 0 0,0 1 0,0-1 0,0 0 0,0 1 0,-3-1 0,-12 0-45,1 1 0,-1 0 0,-19 3 0,13 0-1140,-1-1-5641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3:29:38.0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310 5 24575,'-67'-2'0,"39"0"0,-1 1 0,1 2 0,-53 8 0,77-9 0,0 2 0,0-1 0,0 0 0,1 1 0,-1-1 0,1 1 0,-1 0 0,1 0 0,0 1 0,-1-1 0,1 1 0,1-1 0,-1 1 0,0 0 0,1 0 0,-1 0 0,1 1 0,0-1 0,0 0 0,0 1 0,0-1 0,1 1 0,0 0 0,-1 0 0,0 4 0,0 4 0,1 1 0,0 0 0,0-1 0,1 1 0,1 0 0,3 20 0,-4-31 0,1 1 0,-1-1 0,1 0 0,-1 1 0,1-1 0,0 0 0,0 0 0,0 0 0,1 0 0,-1 0 0,0 0 0,1 0 0,-1 0 0,1 0 0,0-1 0,0 1 0,-1-1 0,1 1 0,3 1 0,-1-1 0,1 0 0,0 0 0,-1 0 0,1-1 0,0 1 0,0-1 0,0-1 0,9 2 0,0-2 0,-1-1 0,0 0 0,1 0 0,-1-1 0,0-1 0,16-5 0,-19 4 0,-1-1 0,1 1 0,-1-1 0,0-1 0,-1 0 0,1 0 0,8-9 0,47-54 0,-35 36 0,-25 32 0,-4 10 0,-2 12 0,-35 157 0,34-159 0,-1 1 0,-1-1 0,-1 0 0,-1 0 0,-1 0 0,0-1 0,-2 0 0,1-1 0,-2 0 0,-20 24 0,-60 42-1365,75-67-5461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3:29:38.7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191 1 24575,'-8'5'0,"0"0"0,0 1 0,1 0 0,0 0 0,0 1 0,0-1 0,1 2 0,0-1 0,0 1 0,1 0 0,-5 10 0,-3 7 0,1 0 0,-13 40 0,11-21 0,2 2 0,2-1 0,-8 91 0,17-105 0,0-1 0,2 0 0,1 1 0,2-1 0,1 0 0,1-1 0,11 32 0,-12-49 12,-1-1 0,2 0 0,0 0 0,0-1 0,1 0 0,0 0 0,0 0 0,1-1 0,12 11 0,-14-15-99,-1-1-1,1 1 1,0-1 0,0 0-1,1 0 1,-1-1 0,1 0-1,-1 0 1,1-1-1,0 1 1,0-1 0,0-1-1,0 0 1,1 0 0,-1 0-1,12-1 1,4-3-6739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3:29:39.2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73 24575,'0'-3'0,"1"0"0,-1 0 0,1 0 0,0 0 0,0 0 0,0 0 0,0 1 0,0-1 0,1 0 0,-1 1 0,1-1 0,-1 1 0,1-1 0,0 1 0,0 0 0,0 0 0,1 0 0,-1 0 0,0 0 0,1 0 0,-1 0 0,1 1 0,0 0 0,-1-1 0,1 1 0,0 0 0,0 0 0,0 0 0,5 0 0,5-2 0,0 1 0,0 0 0,0 1 0,1 0 0,18 2 0,-28 0 0,1-1 0,-1 1 0,0 0 0,0 0 0,1 1 0,-1-1 0,0 1 0,0 0 0,-1 0 0,1 0 0,0 1 0,-1-1 0,1 1 0,-1 0 0,0 0 0,0 0 0,0 0 0,0 1 0,0-1 0,2 6 0,3 6 0,0 1 0,-1 0 0,9 30 0,-7-19 0,40 128 0,-48-151-118,-1-4 77,0 1-1,1 0 1,-1 0-1,0 0 0,0 0 1,0-1-1,0 1 1,1 0-1,-1 0 1,0 0-1,1-1 0,-1 1 1,1 0-1,-1-1 1,1 1-1,-1 0 0,1-1 1,-1 1-1,1 0 1,0-1-1,-1 1 1,1-1-1,0 1 0,0-1 1,-1 0-1,1 1 1,0-1-1,0 0 1,0 1-1,7-6-6784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3:29:39.6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405 1 24575,'-8'0'0,"-6"4"0,-5 5 0,-11 13 0,-5 7 0,0 6 0,-2 6 0,1 2 0,0 8 0,0 5 0,0-1 0,1 0 0,7-4 0,8-11-8191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3:29:40.2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24575,'4'6'0,"0"-1"0,0 1 0,-1 0 0,1 0 0,-1 1 0,-1-1 0,1 1 0,-1-1 0,1 8 0,2 3 0,11 41 0,-2 0 0,-3 1 0,-3 0 0,-2 1 0,-2 66 0,-7-40 0,-4 0 0,-34 164 0,37-233-341,-1 0 0,0 0-1,-11 22 1,1-13-6485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3:29:40.7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2017 24575,'1'0'0,"0"-1"0,0 1 0,1-1 0,-1 1 0,0-1 0,0 0 0,0 0 0,0 0 0,-1 1 0,1-1 0,0 0 0,0 0 0,0 0 0,-1 0 0,1 0 0,0-1 0,-1 1 0,1 0 0,-1 0 0,0 0 0,1-2 0,10-32 0,-8 27 0,32-136 0,-14 49 0,168-628 0,17-68 0,-201 771 0,23-115 0,-28 132-89,2-24 307,-2 26-262,0 1 0,0-1 0,0 1 0,0-1 0,0 0 0,0 1 1,-1-1-1,1 1 0,0-1 0,0 0 0,0 1 0,-1-1 0,1 1 0,0-1 0,-1 1 0,1-1 0,0 1 0,-1-1 0,1 1 0,-1 0 0,1-1 0,-1 1 0,1-1 0,-1 1 0,1 0 1,-1-1-1,1 1 0,-1 0 0,1 0 0,-1 0 0,0-1 0,1 1 0,-2 0 0,-14 4-6782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3:29:41.9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0 323 24575,'3'3'0,"5"-8"0,56-45 0,64-63 0,6-6 0,-128 113 0,1 1 0,0-1 0,1 2 0,0-1 0,12-5 0,-19 9 0,0 1 0,1 0 0,-1-1 0,0 1 0,0 0 0,0 0 0,0 0 0,0 0 0,0 0 0,0 0 0,1 0 0,-1 0 0,0 0 0,0 0 0,0 1 0,0-1 0,0 0 0,0 1 0,0-1 0,1 2 0,0-1 0,-1 0 0,0 1 0,0-1 0,0 1 0,0-1 0,0 1 0,-1 0 0,1-1 0,0 1 0,-1 0 0,1-1 0,-1 1 0,1 0 0,-1 0 0,0-1 0,0 1 0,0 2 0,-1 62 0,-1-51 0,1-1 0,1 1 0,1-1 0,0 1 0,6 27 0,6-3-455,2 0 0,32 61 0,-37-81-6371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3:29:42.2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24575,'0'0'-8191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3:31:54.5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2986 1919 24575,'0'20'0,"-1"1"0,-1-1 0,-1 0 0,-1 0 0,-1 0 0,-1 0 0,0-1 0,-2 1 0,0-2 0,-1 1 0,0-1 0,-2-1 0,-16 22 0,15-25 0,1-1 0,-2 0 0,0-1 0,0-1 0,-1 0 0,0-1 0,-1 0 0,0-1 0,0-1 0,-1 0 0,-1-1 0,1-1 0,-1 0 0,0-2 0,-30 5 0,-25-3 0,-144-7 0,87-3 0,26 4 0,-126-4 0,188 0 0,1-1 0,-1-2 0,-63-20 0,8-3 0,-160-28 0,212 51 0,0-2 0,1-2 0,1-2 0,0-1 0,-52-26 0,-120-48 0,145 63 0,-87-44 0,120 48 0,0-2 0,1 0 0,2-3 0,-31-30 0,51 43 0,2-1 0,0 0 0,1-1 0,0 0 0,-13-29 0,-15-23 0,13 25 276,-32-73-1,29 55-1585,-2 2-3584,22 43 4781,2 0 0,0 0 0,1 0 0,1-1 0,0 0 0,1 0-1,0 0 1,2 0 0,0-27 0,-2 17 1350,-1 1 0,-10-37 0,7 35 300,-6-44-1,8-1-1536,8-133 0,0 180 0,1 0 0,1 1 0,1 0 0,1 0 0,2 0 0,0 1 0,1 0 0,1 1 0,2 0 0,0 1 0,1 0 0,1 1 0,1 0 0,0 2 0,2 0 0,0 1 0,40-29 0,-10 14 0,2 1 0,1 3 0,1 3 0,1 1 0,1 3 0,69-17 0,-47 20 0,2 3 0,0 4 0,0 3 0,88 2 0,35 7 0,518 11 0,-580-7 0,-1 7 0,143 31 0,-249-36 0,-1 2 0,1 1 0,-2 2 0,0 1 0,47 27 0,-57-27 0,0 1 0,-1 1 0,-1 1 0,0 0 0,-1 1 0,-1 1 0,0 0 0,15 26 0,0 5 0,-3 2 0,-2 0 0,-2 2 0,25 83 0,-36-85 0,-2 1 0,-2 0 0,2 71 0,-10 163 0,-2-146 0,-1-106 0,0 0 0,-15 66 0,-28 64 0,17-77 0,-74 156 0,90-217-341,1 1 0,1 0-1,-10 42 1,15-44-6485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1:50:35.5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257 1 24575,'-1'2'0,"0"1"0,0-1 0,0 1 0,-1-1 0,1 0 0,-1 1 0,1-1 0,-1 0 0,0 0 0,0 0 0,0 0 0,0 0 0,0-1 0,-4 3 0,5-2 0,-77 51 0,58-41 0,0 1 0,0 0 0,2 2 0,-24 23 0,38-33 0,1-1 0,0 0 0,0 1 0,1-1 0,-1 1 0,1 0 0,0 0 0,0 0 0,1 0 0,-1 0 0,1 0 0,0 1 0,1-1 0,-1 0 0,1 0 0,0 1 0,0-1 0,1 0 0,0 1 0,0-1 0,0 0 0,2 6 0,5 11 0,1-1 0,0 1 0,24 36 0,-10-18 0,-16-25-103,76 127-1159,-58-109-5564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3:31:56.4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24575,'2'2'0,"9"9"0,1 1 0,0-2 0,1 0 0,0 0 0,1-1 0,17 8 0,14 4-466,9 3-1640,-1 2 0,76 51 0,-124-73 2288,0 0 0,0 0 0,-1 1 0,1-1 0,-1 1 0,0 0 0,0 0 0,-1 0 0,1 1 0,-1-1 0,-1 1 0,1 0 0,-1 0 0,0 0 0,3 11 0,-3 1 558,-1 0 1,0 0-1,-1 0 0,-4 21 0,3-15-569,0-9-290,1-8 6,0 0 0,-1 1-1,0-1 1,0 0 0,0 1-1,-1-1 1,0 0 0,-1 0 0,0 0-1,-5 10 1,-7 3-6713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3:31:57.3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41 24575,'0'-2'0,"1"0"0,-1 1 0,1-1 0,0 1 0,-1-1 0,1 1 0,0-1 0,0 1 0,0 0 0,0-1 0,1 1 0,-1 0 0,0 0 0,0 0 0,1 0 0,-1 0 0,1 0 0,-1 0 0,1 0 0,-1 1 0,1-1 0,1 0 0,37-11 0,-33 12 0,0 0 0,0 0 0,0 1 0,0 0 0,0 0 0,0 1 0,0 0 0,0 0 0,-1 0 0,1 1 0,-1 0 0,0 1 0,0-1 0,0 1 0,0 0 0,7 7 0,-2-1 0,0 0 0,0 1 0,-1 0 0,-1 1 0,0 0 0,13 23 0,-18-27 0,0 0 0,0 1 0,-1-1 0,0 1 0,-1 0 0,0 0 0,0 0 0,-1 0 0,0 0 0,0 13 0,-2-17 0,1 0 0,-1 1 0,0-1 0,0 0 0,-1 0 0,0 0 0,1-1 0,-1 1 0,-1 0 0,1-1 0,-1 1 0,0-1 0,0 0 0,0 1 0,-1-2 0,1 1 0,-1 0 0,0-1 0,-8 6 0,-9 4 0,16-11 0,1 0 0,-1 1 0,0 0 0,1 0 0,-1 0 0,1 1 0,0-1 0,0 1 0,0 0 0,1 0 0,0 0 0,-4 6 0,7-9 0,0-1 0,0 1 0,-1 0 0,1 0 0,0-1 0,1 1 0,-1 0 0,0-1 0,0 1 0,0 0 0,0-1 0,0 1 0,1 0 0,-1-1 0,0 1 0,0 0 0,1-1 0,-1 1 0,1-1 0,-1 1 0,1 0 0,-1-1 0,0 1 0,1-1 0,0 0 0,-1 1 0,1-1 0,-1 1 0,1-1 0,0 0 0,-1 1 0,1-1 0,-1 0 0,1 0 0,0 1 0,0-1 0,-1 0 0,2 0 0,31 6 0,-30-6 0,146 3-1365,-121-4-5461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3:31:45.1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401 219 24575,'1'-50'0,"-2"-58"0,1 105 0,-1 1 0,1-1 0,-1 1 0,1 0 0,-1-1 0,0 1 0,1 0 0,-1-1 0,-1 1 0,1 0 0,0 0 0,0 0 0,-1 0 0,1 0 0,-1 0 0,0 0 0,1 1 0,-4-3 0,2 2 0,-1-1 0,0 2 0,0-1 0,0 0 0,1 1 0,-1-1 0,-1 1 0,1 0 0,0 0 0,-5 0 0,-1 1 0,0 0 0,0 0 0,-1 1 0,1 0 0,0 1 0,0 0 0,0 0 0,-13 6 0,6 1 0,1 1 0,0 1 0,0 0 0,2 1 0,-1 1 0,-15 17 0,17-17 0,1-2 0,1 0 0,1 1 0,0 1 0,-9 13 0,15-19 0,1 0 0,0 0 0,0 0 0,0 1 0,1-1 0,0 1 0,0 0 0,1-1 0,0 1 0,0 8 0,1-12 0,-1 6 0,1-1 0,0 0 0,1 0 0,-1 1 0,2-1 0,3 13 0,-5-20 0,1 0 0,0 0 0,1 0 0,-1 0 0,0-1 0,0 1 0,1 0 0,-1 0 0,1-1 0,0 1 0,-1-1 0,1 1 0,0-1 0,0 0 0,0 0 0,0 0 0,0 0 0,0 0 0,0 0 0,0 0 0,0-1 0,0 1 0,1-1 0,-1 1 0,0-1 0,0 0 0,1 0 0,-1 0 0,0 0 0,0-1 0,4 0 0,3 0 0,0-1 0,0-1 0,0 0 0,0 0 0,0 0 0,-1-1 0,1-1 0,13-9 0,62-52 0,-69 54 0,-4 2 0,0-1 0,0 0 0,-1-1 0,-1 0 0,0 0 0,0-1 0,-1 0 0,10-25 0,-17 36 0,0-1 0,0 0 0,1 1 0,-1-1 0,0 1 0,1 0 0,0-1 0,-1 1 0,1 0 0,4-3 0,-6 5 0,0 0 0,1-1 0,-1 1 0,0 0 0,1 0 0,-1 0 0,1 0 0,-1 0 0,0 0 0,1 0 0,-1 0 0,1 0 0,-1 0 0,0 0 0,1 0 0,-1 0 0,0 0 0,1 0 0,-1 0 0,1 0 0,-1 1 0,0-1 0,1 0 0,-1 0 0,0 0 0,1 1 0,11 16 0,105 220-1365,-104-213-5461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3:31:46.0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243 1 24575,'0'7'0,"-1"0"0,-1 0 0,1 0 0,-1 0 0,0-1 0,-1 1 0,1-1 0,-1 1 0,-1-1 0,1 0 0,-1 0 0,0 0 0,-6 6 0,-10 11 0,-39 34 0,39-39 0,-10 8 0,22-21 0,1 0 0,1 0 0,-1 1 0,1 0 0,0 1 0,0-1 0,1 1 0,-1 0 0,2 1 0,-6 9 0,10-16 0,-1 0 0,1 0 0,0-1 0,0 1 0,0 0 0,0 0 0,0 0 0,0 0 0,0 0 0,0 0 0,0 0 0,0 0 0,1 0 0,-1-1 0,0 1 0,1 0 0,-1 0 0,1 0 0,-1 0 0,0-1 0,1 1 0,0 0 0,-1 0 0,1-1 0,-1 1 0,1-1 0,0 1 0,0 0 0,-1-1 0,1 1 0,0-1 0,0 1 0,0-1 0,-1 0 0,1 1 0,0-1 0,0 0 0,0 0 0,2 1 0,41 4 0,-38-5 0,122 3 0,-76-4 0,-1 3 0,1 1 0,94 20 0,-132-19-101,34 8-531,54 22 0,-76-22-6194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3:31:46.9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1 24575,'-4'0'0,"3"4"0,5 5 0,6 1 0,6-1 0,7 2 0,8 3 0,7 3 0,9 3 0,4-3 0,-3 1 0,-9-3-8191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3:31:47.6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24575,'15'1'0,"1"0"0,-1 1 0,0 1 0,-1 0 0,20 7 0,69 32 0,-47-18 0,-21-11 0,-15-6 0,0 0 0,28 16 0,-44-21 0,0 1 0,0-1 0,0 1 0,0 0 0,0 0 0,-1 0 0,1 1 0,-1-1 0,0 1 0,0 0 0,0 0 0,-1 0 0,1 0 0,-1 1 0,0-1 0,2 7 0,0 15 0,-1 0 0,-1 1 0,-1 0 0,-1-1 0,-2 1 0,-8 46 0,5-46 0,-2 0 0,-1-1 0,-1 0 0,-1-1 0,-23 42 0,-80 108 0,21-36 0,88-133 0,0 0 0,1 0 0,0 1 0,0-1 0,1 1 0,-4 12 0,6-17 0,0-1 0,0 0 0,0 1 0,0-1 0,0 1 0,0-1 0,1 0 0,-1 1 0,0-1 0,1 0 0,-1 1 0,1-1 0,-1 0 0,1 1 0,0-1 0,-1 0 0,1 0 0,0 0 0,0 0 0,0 0 0,0 0 0,0 0 0,0 0 0,0 0 0,0 0 0,0 0 0,1-1 0,-1 1 0,0 0 0,1-1 0,-1 1 0,0-1 0,1 0 0,-1 1 0,0-1 0,1 0 0,-1 0 0,2 0 0,67 9 0,-36-5 0,45 11 0,22 13-1365,-62-16-5461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3:31:59.1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2799 1985 24575,'0'1'0,"-1"0"0,1 0 0,-1 1 0,1-1 0,-1 0 0,1 0 0,-1 0 0,0 0 0,1 0 0,-1 0 0,0 0 0,0 0 0,0 0 0,0 0 0,0 0 0,0-1 0,0 1 0,0 0 0,0-1 0,0 1 0,0-1 0,-1 1 0,-1 0 0,-30 9 0,31-10 0,-62 12 0,-2-4 0,-74 0 0,83-5 0,-810 0 0,685-15 0,-232-43 0,314 34 0,0-4 0,2-5 0,-174-77 0,254 98 0,1 0 0,0-1 0,1-1 0,0 0 0,1-1 0,0-1 0,1 0 0,1-1 0,0-1 0,0 0 0,2-1 0,0 0 0,1 0 0,0-1 0,2-1 0,-10-24 0,-11-39 0,3-2 0,4-1 0,-19-148 0,12-266 0,29 473 0,1 1 0,1 0 0,1 0 0,7-28 0,-5 38 0,0-1 0,0 1 0,1 0 0,1 0 0,1 0 0,0 1 0,16-20 0,-1 4 0,1 2 0,2 1 0,28-24 0,-35 36 0,1 0 0,0 1 0,1 1 0,0 1 0,37-14 0,-14 11 0,2 1 0,0 3 0,0 1 0,54-2 0,193 4 0,-219 7 0,1047 70-499,-10 105 0,-404-31 489,-21 40-8,-663-177 16,19 5 2,-1 1-1,0 3 0,-1 1 0,48 29 1,-83-43 39,0 1 1,0 1-1,0-1 1,0 1 0,0 0-1,-1 0 1,0 0-1,0 1 1,0 0-1,-1-1 1,0 1 0,0 1-1,0-1 1,-1 0-1,0 0 1,1 8-1,2 11 84,-2-1 0,-1 1 0,-1 26 0,1 3-256,14 379 133,-16-413 0,0-1 0,-1 1 0,-1-1 0,-1 1 0,-1-1 0,-10 30 0,10-39 0,0-1 0,-1 1 0,0-1 0,-1 0 0,0 0 0,0 0 0,-1-1 0,0 0 0,0 0 0,-1-1 0,0 0 0,-1-1 0,-15 10 0,-1-2 0,-2-1 0,0-1 0,0-2 0,-55 14 0,-121 12 0,197-35 0,-176 17 0,-255-7 0,336-11 0,-1427-3-1365,1512 3-5461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3:31:59.4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3:32:22.0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305 1 24575,'1'255'-33,"-10"785"-530,-61-11 132,-15-382 431,-35-14 0,107-582-1194,5-26-4776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3:32:22.8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143 1 24575,'-12'44'0,"-11"85"0,10-49 0,9-61 0,-58 347 0,48-251 0,0 140 0,14-247 0,0 18 0,0 0 0,2 0 0,8 39 0,-9-59 0,1-1 0,-1 1 0,1-1 0,0 1 0,0-1 0,0 0 0,1 0 0,0 0 0,0 0 0,0-1 0,0 1 0,1-1 0,0 0 0,0 0 0,0 0 0,0 0 0,1-1 0,0 0 0,-1 0 0,1 0 0,0 0 0,9 3 0,5-2 0,0 0 0,1-1 0,-1-1 0,27 0 0,82-8 0,-98 3 0,-4 1 0,-1-1 0,1-2 0,-1 0 0,0-2 0,0-1 0,-1-1 0,0-1 0,35-20 0,-48 24 0,-1 0 0,0-1 0,-1 0 0,0-1 0,0 0 0,0 0 0,-1-1 0,0 0 0,-1-1 0,0 0 0,-1 0 0,1 0 0,-2 0 0,0-1 0,0 0 0,-1 0 0,0-1 0,-1 1 0,0-1 0,1-21 0,-2 7 0,-2-1 0,-1 1 0,-1 0 0,-1 0 0,-8-32 0,6 41 0,-1 0 0,0 0 0,-1 1 0,-1 0 0,0 1 0,-1 0 0,-1 0 0,-21-24 0,0 9 0,0 2 0,-3 1 0,0 1 0,-46-25 0,59 38 0,3 1 0,-1 1 0,-1 0 0,-24-8 0,32 15 0,0 1 0,0 0 0,0 0 0,-1 1 0,1 1 0,-25 0 0,15 2-1365,3 0-5461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1:49:10.2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24575,'6177'0'-1365,"-6157"0"-5461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3:32:23.2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24575,'0'0'-8191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3:32:54.4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24575,'0'8'0,"0"6"0,0 14 0,0 13 0,0 3 0,0 7 0,0 10 0,0 7 0,0 7 0,0 0 0,0-2 0,0 3 0,0 0 0,0-5 0,0-10 0,0-16-8191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3:32:55.6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 24575,'24'0'0,"-13"-1"0,1 1 0,-1 0 0,1 1 0,-1 0 0,17 5 0,-25-5 0,0 0 0,0 0 0,0 1 0,0-1 0,0 1 0,0 0 0,0 0 0,-1 0 0,1 0 0,-1 0 0,0 0 0,1 1 0,-1-1 0,0 1 0,0 0 0,-1 0 0,1 0 0,0 0 0,-1 0 0,0 0 0,0 0 0,0 0 0,1 6 0,2 20 0,-1 0 0,-1 1 0,-2-1 0,-4 32 0,1 11 0,3-54 0,-1 0 0,0 0 0,-2 0 0,0 0 0,-1 0 0,-12 32 0,13-41 0,-26 71 0,27-72 0,0 0 0,0 0 0,1 0 0,0 0 0,1 0 0,0 0 0,0 0 0,1 10 0,0-16 0,-1-1 0,1 1 0,0 0 0,-1 0 0,1-1 0,0 1 0,0-1 0,0 1 0,0-1 0,1 1 0,-1-1 0,0 0 0,0 0 0,1 1 0,-1-1 0,1 0 0,-1 0 0,1 0 0,0 0 0,-1-1 0,1 1 0,0 0 0,-1-1 0,1 1 0,2-1 0,6 2 0,-1-1 0,1 0 0,15 0 0,-15-1 0,265-7-1365,-254 7-5461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3:32:55.9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24575,'0'0'-8191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3:33:47.8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1 927 24575,'3'-4'0,"26"-13"0,48-19-9830,96-28 8340,156-35 1490,186-27 275,173-10-275,124 4 0,-76 24-1776,-41 22 1776,-70 26 0,-139 24-1160,-151 17 1160,-132 16 3220,-102 8-650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3:33:50.2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157 116 24575,'-47'98'0,"-33"63"0,75-154 0,1 1 0,0 0 0,1 0 0,0 0 0,0 0 0,0 1 0,-1 15 0,3-21 0,1-1 0,1 1 0,-1-1 0,0 1 0,0-1 0,1 1 0,0-1 0,-1 1 0,1-1 0,0 0 0,0 1 0,0-1 0,1 0 0,-1 0 0,0 0 0,1 1 0,-1-2 0,1 1 0,0 0 0,0 0 0,0 0 0,0-1 0,0 1 0,0-1 0,0 0 0,0 1 0,1-1 0,-1 0 0,0 0 0,1-1 0,2 2 0,17 4 0,0 0 0,1-2 0,-1 0 0,36 0 0,96-5 0,-97-1 0,-48 2 0,27-3 0,-35 2 0,0 1 0,-1 0 0,1 0 0,0 0 0,0-1 0,0 1 0,-1-1 0,1 1 0,0 0 0,0-1 0,-1 1 0,1-1 0,0 0 0,-1 1 0,1-1 0,-1 1 0,1-1 0,-1 0 0,1 0 0,-1 1 0,1-1 0,-1 0 0,0 0 0,1 1 0,-1-1 0,0 0 0,0 0 0,1 0 0,-1 0 0,0 0 0,0 1 0,0-1 0,0 0 0,0-2 0,-3-4 0,1-1 0,-1 0 0,-1 1 0,1 0 0,-1 0 0,0 0 0,-1 0 0,-9-11 0,8 10 0,-320-382-6784,297 362 6550,18 20-939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3:34:07.5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1256 528 24575,'799'-66'0,"-480"29"-132,301-16-299,5 42 198,-269 15 1029,-1290 52-796,745-39 0,63-6 0,-786 47 0,808-56 0,-333-8 0,406 1 0,31 2 0,7 0 0,49-6 0,-54 9 0,299-41-28,722-93-312,-5 35 91,-917 93 249,-88 8 0,-26 4 0,-47 9 0,-108 16 0,-88 9 0,-77 6-368,-1282 135-1441,1561-176 1777,-268 26 123,297-29-62,-52 5 114,0-3 0,-97-8-1,171 4-142,0 0 0,-1-1 0,1 1 0,-1-1 0,1 0 0,0 0 0,-1 0 0,1 0 0,0-1 0,-6-3 0,9 5 0,-1 0 0,1-1 0,0 1 0,-1-1 0,1 1 0,0-1 0,0 1 0,0-1 0,-1 1 0,1 0 0,0-1 0,0 1 0,0-1 0,0 1 0,0-1 0,0 1 0,0-1 0,0 1 0,0-1 0,0 1 0,0-1 0,0 1 0,0-1 0,1 1 0,-1-1 0,0 1 0,0-1 0,0 1 0,1-1 0,-1 1 0,0-1 0,1 1 0,-1 0 0,0-1 0,1 1 0,-1 0 0,0-1 0,1 1 0,0-1 0,6-4 0,0 1 0,0-1 0,0 1 0,1 0 0,-1 1 0,14-4 0,55-14 805,0 4-1,122-12 0,-121 20-939,997-74-1173,-4 73-1,-1048 10 1309,338 15 0,-349-14 0,1 1 0,-1 0 0,0 0 0,16 6 0,-27-8 0,1 0 0,-1 0 0,1 1 0,-1-1 0,1 0 0,-1 0 0,0 0 0,1 0 0,-1 0 0,1 1 0,-1-1 0,0 0 0,1 0 0,-1 1 0,0-1 0,1 0 0,-1 0 0,0 1 0,0-1 0,1 0 0,-1 1 0,0-1 0,0 0 0,1 1 0,-1-1 0,0 1 0,0-1 0,0 0 0,0 1 0,0-1 0,0 1 0,0-1 0,0 1 0,0-1 0,0 0 0,0 1 0,0-1 0,0 1 0,0-1 0,0 1 0,0-1 0,0 0 0,0 1 0,0-1 0,-1 1 0,1-1 0,0 0 0,0 1 0,-1-1 0,1 0 0,0 1 0,0-1 0,-1 0 0,1 0 0,0 1 0,-1-1 0,1 0 0,0 0 0,-1 1 0,1-1 0,-1 0 0,1 0 0,-1 0 0,-13 8 74,-1-2-1,-1 0 1,1-1-1,-1-1 1,1 0-1,-1-1 1,-26 1-1,4 2 112,-1086 103 732,1093-108-917,0 2 0,-1-2 0,1-2 0,-1-1 0,-52-9 0,82 11 0,1 0 0,0-1 0,0 1 0,0 0 0,0-1 0,0 1 0,0 0 0,0-1 0,0 0 0,0 1 0,0-1 0,0 1 0,0-1 0,0 0 0,0 0 0,1 0 0,-2-1 0,2 2 0,0-1 0,0 1 0,0-1 0,0 1 0,0-1 0,0 1 0,0-1 0,0 1 0,1-1 0,-1 1 0,0 0 0,0-1 0,0 1 0,1-1 0,-1 1 0,0 0 0,1-1 0,-1 1 0,0-1 0,1 1 0,-1 0 0,0 0 0,1-1 0,-1 1 0,1 0 0,-1 0 0,1-1 0,42-17 0,36-2 0,158-20 0,93 14 0,-303 24 0,553-18 916,-578 20-905,-252 2-11,-20-1 0,-106 0-488,-60-1-248,-1004 0-972,1129-5 1691,115-8-52,184 13 67,1-2-1,0 1 1,0-2-1,0 1 1,0-1-1,-11-5 1,22 8 2,-1-1 0,1 1 0,0 0 0,-1 0 0,1-1 0,-1 1 0,1 0 0,0 0 0,-1-1 0,1 1 0,0 0 0,0-1 0,-1 1 0,1 0 0,0-1 0,0 1 0,-1-1 0,1 1 0,0 0 0,0-1 0,0 1 0,0-1 0,0 1 0,0-1 0,-1 1 0,1 0 0,0-1 0,0 1 0,0-1 0,1 1 0,-1-1 0,0 0 0,1 0 0,0 0 0,-1-1 0,1 1 0,0 0 0,0 0 0,1 0 0,-1 0 0,0 0 0,0 0 0,0 0 0,1 1 0,1-2 0,29-11 0,0 1 0,0 1 0,68-12 0,-51 12 0,981-169 1717,-573 109-1210,-432 69-507,-56 10 0,-247 44 400,-5 0 11,281-51-411,0-1 0,-1 0 0,1 0 0,0 1 0,0 0 0,0-1 0,-1 1 0,1 0 0,0 0 0,0 0 0,-3 3 0,41-5 0,295-36 0,109-8 0,-354 42 0,-85 3 0,1 0 0,0 0 0,0 0 0,-1 0 0,1 0 0,0 0 0,-1 1 0,1-1 0,0 0 0,-1 1 0,1-1 0,-1 1 0,1 0 0,0-1 0,-1 1 0,3 2 0,-5-2 0,1 0 0,-1 0 0,1 0 0,-1 1 0,0-1 0,0 0 0,1 0 0,-1 0 0,0-1 0,0 1 0,0 0 0,0 0 0,0 0 0,0-1 0,-1 1 0,1 0 0,0-1 0,0 1 0,0-1 0,-1 1 0,0-1 0,-49 21 0,0-2 0,-106 24 0,96-28 0,-225 56 0,325-80 0,320-83 0,-292 71 0,-66 20 0,0 1 0,0 0 0,0 0 0,0-1 0,0 1 0,1 0 0,-1-1 0,0 1 0,0-1 0,0 0 0,0 1 0,0-1 0,-1 0 0,1 1 0,0-1 0,0 0 0,0 0 0,-1 0 0,1 0 0,0 0 0,-1 0 0,2-1 0,-4 1 0,1 0 0,-1 0 0,1 0 0,-1 0 0,0 0 0,1 1 0,-1-1 0,0 1 0,1-1 0,-1 1 0,0 0 0,0 0 0,1-1 0,-1 1 0,-3 1 0,-49-3 0,-79 8 0,94-3 0,-170 13 0,-173 9 0,352-23-227,0-2-1,1-1 1,-1-1-1,1-1 1,-32-9-1,23-4-6598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3:34:40.9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24575,'67'1'0,"0"3"0,-1 3 0,0 2 0,0 3 0,65 22 0,-92-21 0,-1 1 0,-1 2 0,0 1 0,-2 2 0,0 2 0,0 1 0,-2 1 0,-1 2 0,43 44 0,-53-43 0,0 0 0,-2 2 0,-1 1 0,-1 0 0,14 33 0,62 165 0,-77-181 0,161 452 0,-176-491-106,17 37 345,-18-42-301,-1-1 0,1 1-1,0-1 1,0 1-1,0-1 1,-1 0-1,2 1 1,-1-1 0,0 0-1,0 0 1,0 0-1,0 0 1,1 0-1,-1 0 1,1 0-1,-1 0 1,0-1 0,1 1-1,-1 0 1,1-1-1,0 1 1,-1-1-1,3 0 1,7-4-6764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3:34:41.4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1015 1 24575,'-4'4'0,"-6"5"0,-8 5 0,-14 12 0,-20 14 0,-18 15 0,-13 11 0,-12 10 0,-13 11 0,-13 12 0,-9 8 0,9-6 0,22-13 0,28-20-8191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3:34:41.8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24575,'0'4'0,"0"6"0,0 4 0,0 4 0,0 4 0,0 0 0,0 2 0,0 1 0,4-5 0,1-5-8191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1:45:26.9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1 145 24575,'0'-2'40,"0"0"0,0 1 1,1-1-1,-1 1 0,0-1 0,1 1 0,-1-1 0,1 1 0,-1-1 0,1 1 0,0-1 1,0 1-1,-1 0 0,3-2 0,-1 0-430,1 1 0,0 0 0,-1-1 0,1 1 0,1 0 0,-1 0 0,0 1 0,0-1 0,7-2 0,5 0-1375,0 0 0,28-3 0,-37 6 2142,97-8 1223,-61 7-1656,52-10 0,-76 8 1738,-1 0 0,-1-1 0,23-11 0,-24 10-1682,1 1 0,-1 0 0,1 1 0,0 1 0,1 0 0,22-1 0,104 6 0,-60 1 0,98-4-1900,161 2-2984,-126 23 8566,5-1-1945,-195-22-8563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1:49:10.6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3:34:42.3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24575,'0'4'0,"4"5"0,9 1 0,7 11 0,-1 14 0,5 16 0,10 24 0,3 11 0,4 14 0,-2 10 0,-3 3 0,-4 5 0,-4-5 0,-2-18 0,-6-25-8191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3:34:42.6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328 1 24575,'-8'8'0,"-10"10"0,-15 10 0,-13 9 0,-2 1 0,2 7 0,5 3 0,7-6 0,3-7 0,8-9-8191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3:34:43.3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86 0 24575,'0'4'0,"0"5"0,0 6 0,0 3 0,-8 7 0,-6-1 0,-1 0 0,2-1 0,-1 1 0,2-1 0,4 0 0,6 0 0,4-4-8191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3:34:54.6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603 189 24575,'31'-1'0,"52"-10"0,-19 1 0,260-30 0,716-58 0,-550 92 0,-228 6 0,-224-1 0,48-5 0,-72 2 0,-30 0 0,-333-3 0,216 8 0,59 0 0,-934 17 0,701-10-2620,-103 7-1544,388-12 4730,29-1 847,40-1 2262,293-10-2490,-91 0-1240,1416 4-521,-1628 4 576,-26 1 0,0-1 0,0 1 0,0 1 0,-1 0 0,1 0 0,0 1 0,-1 1 0,12 3 0,-22-6 0,0 0 0,0 0 0,-1 0 0,1 0 0,0 0 0,0 0 0,0 0 0,-1 0 0,1 0 0,0 1 0,0-1 0,-1 0 0,1 0 0,0 0 0,0 0 0,0 0 0,-1 0 0,1 0 0,0 1 0,0-1 0,0 0 0,0 0 0,-1 0 0,1 0 0,0 0 0,0 1 0,0-1 0,0 0 0,0 0 0,0 0 0,0 1 0,-1-1 0,1 0 0,0 0 0,0 1 0,0-1 0,0 0 0,0 0 0,0 0 0,0 1 0,0-1 0,0 0 0,0 0 0,0 1 0,0-1 0,0 0 0,0 0 0,1 0 0,-1 1 0,0-1 0,0 0 0,0 0 0,0 0 0,0 1 0,0-1 0,0 0 0,1 0 0,-1 0 0,0 0 0,0 1 0,0-1 0,1 0 0,-1 0 0,0 0 0,0 0 0,-15 4 0,0 0 0,-1-1 0,1-1 0,-32 0 0,20-1 0,-788 9-195,569-11 110,-286 3 22,-584-6 71,1041 0-8,56 1-19,19 3 18,0 0 1,0 0 0,0 0-1,0 0 1,0 0 0,1 0-1,-1 0 1,0 0-1,0 0 1,0 0 0,0 0-1,0 0 1,0 0 0,0 0-1,0 0 1,0 0 0,0 0-1,0 0 1,0-1 0,0 1-1,0 0 1,0 0 0,0 0-1,0 0 1,0 0 0,0 0-1,0 0 1,0 0 0,0 0-1,0 0 1,0 0 0,0 0-1,0 0 1,0 0-1,0-1 1,0 1 0,0 0-1,0 0 1,0 0 0,0 0-1,0 0 1,0 0 0,0 0-1,-1 0 1,1 0 0,0 0-1,0 0 1,0 0 0,0 0-1,0 0 1,0 0 0,0 0-1,0 0 1,0 0 0,29-5 190,499-6 521,-358 12-663,1143 0-48,-1297-1 0,-32 0 0,-2176 0 0,2169 1 0,19 0 0,0-1 0,0 1 0,-1-1 0,1 0 0,0 0 0,0-1 0,0 0 0,-1 1 0,1-1 0,-6-3 0,10 4 0,0 0 0,0 0 0,0-1 0,0 1 0,0 0 0,0 0 0,0-1 0,0 1 0,0 0 0,0 0 0,0-1 0,1 1 0,-1 0 0,0 0 0,0 0 0,0-1 0,0 1 0,1 0 0,-1 0 0,0 0 0,0 0 0,0 0 0,1-1 0,-1 1 0,0 0 0,0 0 0,0 0 0,1 0 0,-1 0 0,0 0 0,0 0 0,1 0 0,-1 0 0,0 0 0,0 0 0,1 0 0,-1 0 0,0 0 0,0 0 0,1 0 0,-1 0 0,0 0 0,0 0 0,1 0 0,46-7 0,0 2 0,0 2 0,55 3 0,-30 1 0,1146-2-440,-605 2-1048,-453-1-4775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3:34:43.9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24575,'68'-1'0,"106"5"0,-154-2 0,-1 1 0,1 0 0,-1 2 0,0 0 0,0 2 0,29 13 0,-41-17-2,0 1 0,0 1 0,-1-1 0,0 1 0,0 0 0,0 0 0,0 1 0,-1 0 0,0 0 0,0 0 0,0 1 0,-1-1 0,0 1 0,0 0 0,3 10 0,0 5 39,-1 0 0,-1 0 0,3 43 0,-7-47-222,1 1 0,1-1 0,1 0-1,0-1 1,1 1 0,1-1 0,8 17 0,-4-19-6641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3:34:44.6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490 0 24575,'0'13'0,"-1"-1"0,0 0 0,0 0 0,-2 0 0,1 0 0,-2 0 0,1-1 0,-1 1 0,-10 18 0,6-17 0,-1 0 0,0-1 0,-1 0 0,0 0 0,-1-1 0,0 0 0,-17 12 0,-307 266-1365,310-264-5461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3:34:44.9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24575,'0'4'0,"0"5"0,0 6 0,0 7 0,0 8 0,0 3 0,0 0 0,0-1 0,0-8-8191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3:34:45.4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19 24575,'4'0'0,"9"0"0,10 0 0,10 0 0,2 0 0,8-4 0,0-2 0,-3 1 0,-8 1-8191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3:34:45.8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 0 24575,'0'8'0,"-4"19"0,-1 20 0,0 18 0,1 2 0,1-6 0,1-2 0,1-7 0,1-12-8191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3:34:46.3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24575,'8'0'0,"7"4"0,4 5 0,0 5 0,0 4 0,4 11 0,3 5 0,1 4 0,-4 0 0,-6 1 0,-6-2 0,-1 1 0,2-3 0,-2-2 0,3 0 0,-2-1 0,-3-7-8191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1:50:39.0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24575,'28'0'0,"1"2"0,-1 1 0,0 1 0,1 1 0,-2 2 0,1 1 0,44 19 0,100 48 0,-4 8 0,-3 8 0,286 208 0,-410-266 0,-1 2 0,-2 2 0,-1 2 0,-2 0 0,-2 3 0,28 45 0,57 70 0,-81-112 0,64 99 0,-52-33 0,-34-81 0,-1 0 0,-2 1 0,-1 1 0,10 44 0,-11-20 0,6 102 0,-10-104 0,2 0 0,23 79 0,-17-83 0,-3 0 0,-2 1 0,3 54 0,-13 54 0,2 57 0,2-200 0,-1 13 0,-2-29 0,0 0 0,0 0 0,0 0 0,0 0 0,0 1 0,0-1 0,0 0 0,0 0 0,0 0 0,0 0 0,-1 0 0,1 0 0,0 1 0,0-1 0,0 0 0,0 0 0,0 0 0,0 0 0,0 0 0,-1 0 0,1 0 0,0 0 0,0 0 0,0 0 0,0 0 0,0 1 0,-1-1 0,1 0 0,0 0 0,0 0 0,0 0 0,0 0 0,-1 0 0,1 0 0,0 0 0,0 0 0,0 0 0,0-1 0,0 1 0,-1 0 0,1 0 0,0 0 0,0 0 0,0 0 0,0 0 0,-1 0 0,-13-13 0,-17-21 0,-50-40 0,1 2 0,59 58 0,15 17 0,10 11 0,17 22 0,2 0 0,1-1 0,2-1 0,1-1 0,32 29 0,-37-39 0,-20-21 0,0 0 0,0 0 0,1 0 0,-1 0 0,0-1 0,1 1 0,-1-1 0,1 1 0,0-1 0,-1 0 0,1 0 0,0 0 0,0-1 0,0 1 0,0-1 0,0 1 0,0-1 0,-1 0 0,1 0 0,0 0 0,0-1 0,0 1 0,0-1 0,0 0 0,0 1 0,-1-1 0,1 0 0,0-1 0,-1 1 0,1 0 0,-1-1 0,4-2 0,9-7 0,0 0 0,0-1 0,-2 0 0,14-16 0,-8 8 0,156-152-1365,-162 161-5461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3:34:46.9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353 0 24575,'-3'0'0,"-3"4"0,-11 10 0,-7 1 0,-11 3 0,0 3 0,2 0 0,3 2 0,3 5 0,1 5 0,2 5 0,1-4 0,4-4 0,1-7 0,0 1 0,4-4-8191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3:34:47.6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24575,'4'0'0,"2"4"0,7 5 0,5 9 0,1 14 0,-5 8 0,-3 3 0,-4 1 0,-3-3 0,-3-4 0,7-9 0,6-9 0,5-7 0,2-7 0,3-3 0,-4-2-8191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3:34:58.4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24575,'8'0'0,"6"0"0,6 0 0,2 0 0,6 0 0,2 0 0,0 0 0,3 0 0,-1 0 0,3 0 0,-5 0-8191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3:34:58.8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24575,'4'0'0,"9"0"0,19 0 0,23 0 0,14 0 0,0 0 0,-1 0 0,5 0 0,-11 0-8191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3:35:12.4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1 216 24575,'4'-4'0,"13"-9"0,20-6 0,31-5 0,43-1 0,59-1 0,64-4 0,71 4 0,67 5-1893,53 7 1893,26 6-2716,-4 4 2716,-35 2 0,-47 3-1575,-79 0 1575,-87 0-2007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3:30:10.1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2102 1893 24575,'-12'11'0,"-1"0"0,0-1 0,-1 0 0,0-1 0,-1 0 0,0-1 0,0-1 0,-1 0 0,0-1 0,0-1 0,0-1 0,-32 5 0,-14-2 0,-1-2 0,-70-5 0,88 0 0,-62-2 0,1-4 0,-149-27 0,-36-41 0,172 42 0,-37-12 0,106 26 0,0-3 0,1-2 0,-61-39 0,91 49 0,1 0 0,0-1 0,1-1 0,1-1 0,0 0 0,1-1 0,1-1 0,1 0 0,0-1 0,-17-34 0,18 26 0,0 0 0,2-1 0,2 0 0,0-1 0,2 0 0,-4-38 0,7 39 0,-18-298 0,20 227 0,-1 31 0,8-86 0,-2 135 0,0 1 0,1 0 0,0 0 0,2 0 0,0 1 0,1-1 0,1 2 0,0-1 0,2 1 0,0 1 0,0 0 0,27-26 0,-1 6 0,1 2 0,2 1 0,73-44 0,-74 54 0,2 2 0,0 2 0,1 1 0,0 3 0,2 1 0,0 2 0,82-10 0,21 9 0,154 8 0,-202 5 0,1745 4 0,-1773-4 0,-1 3 0,1 3 0,-1 3 0,-1 4 0,0 2 0,-1 3 0,-1 3 0,-1 4 0,-1 2 0,77 45 0,-129-65 0,-1 0 0,0 0 0,-1 1 0,0 1 0,0 0 0,13 17 0,-18-20 0,-1 1 0,0-1 0,-1 1 0,0 1 0,0-1 0,0 0 0,-1 1 0,-1 0 0,1 0 0,-1 0 0,1 13 0,10 527 0,-13-400 0,0-124 0,-5 185 0,2-172 0,-2 0 0,-1 0 0,-17 53 0,12-58 0,-3 0 0,-1 0 0,-1-2 0,-1 0 0,-2 0 0,-1-2 0,-2-1 0,0 0 0,-2-2 0,-52 46 0,36-39 0,-2 0 0,-2-3 0,-1-2 0,-58 29 0,68-42 0,-1-1 0,0-1 0,-1-2 0,0-2 0,0-1 0,-64 4 0,-349-9 0,48-4 0,195 24 0,-2 0 0,189-22-113,9 0-95,0 0-1,0-1 0,0-1 0,1 0 1,-20-3-1,16-2-6617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3:30:10.5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71 24575,'0'-12'0,"-4"-15"0,-1-4-8191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3:35:19.1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27 24575,'2'-2'0,"0"0"0,0 1 0,1-1 0,-1 1 0,1 0 0,-1-1 0,1 1 0,-1 0 0,1 1 0,0-1 0,0 0 0,4 0 0,39-1 0,-26 1 0,510-6 0,-338 8 0,498-3-1108,837 6 981,-1497-3 127,280 7 0,-7 24 0,-283-28 0,45 9 0,-61-12 0,0 0 0,0 0 0,0 1 0,0 0 0,0-1 0,0 1 0,-1 1 0,1-1 0,-1 1 0,6 4 0,-9-6 0,1-1 0,-1 0 0,0 1 0,1-1 0,-1 1 0,0-1 0,0 1 0,0-1 0,1 1 0,-1-1 0,0 1 0,0-1 0,0 1 0,0-1 0,0 1 0,0-1 0,0 1 0,0-1 0,0 1 0,0 0 0,0-1 0,0 1 0,0-1 0,0 1 0,-1-1 0,1 1 0,0-1 0,0 1 0,-1-1 0,1 0 0,0 1 0,-1-1 0,1 1 0,0-1 0,-1 0 0,1 1 0,0-1 0,-1 0 0,1 1 0,-1-1 0,1 0 0,-1 1 0,-10 5 13,1-1 0,-1 0 1,0-1-1,-1 0 0,1 0 1,-1-1-1,-23 3 0,16-3 87,-414 63 955,153-27-1081,-390 78-438,-112 17-116,-400 2-915,1041-129 1495,132-7 0,0 0 0,0 0 0,0-1 0,-1-1 0,-11-2 0,20 4 0,1 0 0,-1 0 0,1-1 0,-1 1 0,1 0 0,-1 0 0,1 0 0,-1 0 0,1-1 0,-1 1 0,1 0 0,0-1 0,-1 1 0,1 0 0,-1-1 0,1 1 0,0 0 0,-1-1 0,1 1 0,0-1 0,0 1 0,-1 0 0,1-1 0,0 1 0,0-1 0,0 1 0,0-1 0,-1 1 0,1-1 0,0 1 0,0-1 0,0 1 0,0-1 0,0 1 0,0-1 0,0 1 0,0-1 0,0 1 0,1-1 0,-1 1 0,0-1 0,0 1 0,0-1 0,0 1 0,1-1 0,-1 1 0,0 0 0,1-1 0,-1 1 0,0-1 0,1 0 0,4-3 32,0-1-1,-1 1 1,2 0-1,-1 0 1,0 0 0,1 1-1,11-6 1,54-19 498,-68 27-510,97-32 561,2 5 1,169-24-1,216 6-808,339 21-394,2 27 180,-573-1 407,-247-1 34,368 7 0,-282 0 0,-60 1 0,-34-8 0,1 0 0,-1 0 0,0 0 0,0 1 0,1-1 0,-1 0 0,0 0 0,0 0 0,0 0 0,1 0 0,-1 1 0,0-1 0,0 0 0,0 0 0,0 0 0,1 1 0,-1-1 0,0 0 0,0 0 0,0 1 0,0-1 0,0 0 0,0 0 0,0 1 0,0-1 0,0 0 0,0 0 0,0 1 0,1-1 0,-2 0 0,1 0 0,0 1 0,0-1 0,0 0 0,0 0 0,0 1 0,0-1 0,0 0 0,0 0 0,0 1 0,0-1 0,0 0 0,-1 0 0,1 1 0,0-1 0,0 0 0,0 0 0,-1 1 0,-4 2 0,0 0 0,0 0 0,0 0 0,-1-1 0,0 0 0,-10 3 0,-475 103 1315,28-33-1631,-475 14 0,899-87 316,-65 1 0,92-3 0,0-1 0,-1-1 0,1 0 0,0 0 0,-18-7 0,28 9 0,1-1 0,-1 0 0,1 1 0,-1-1 0,1 0 0,0 0 0,-1 0 0,1 1 0,0-2 0,0 1 0,0 0 0,-2-2 0,3 2 0,-1 1 0,1-1 0,0 1 0,0-1 0,-1 1 0,1-1 0,0 1 0,0-1 0,0 0 0,0 1 0,0-1 0,0 1 0,0-1 0,0 0 0,0 1 0,0-1 0,1 1 0,-1-1 0,0 1 0,0-1 0,0 1 0,1-1 0,-1 0 0,3-2 0,-1 0 0,1 0 0,0 1 0,0-1 0,0 1 0,0-1 0,0 1 0,7-3 0,15-8 0,0 1 0,1 2 0,41-12 0,89-12 0,-89 21 0,1025-162 0,-1078 173 2,54-6 260,118 0 1,-175 9-237,1 0 1,-1 0-1,19 6 0,-28-7-26,-1 0 0,0 1 0,0-1 0,0 0 0,0 0 0,0 1 0,0-1 0,0 1 0,0-1 0,0 1 0,0-1 0,0 1 0,0 0 0,0 0 0,-1-1 0,1 1 0,0 0 0,0 0 0,-1 0 0,1 0 0,0 0 0,-1 0 0,1 0 0,-1 0 0,0 0 0,1 0 0,-1 1 0,0-1 0,-1 1 0,1 0 0,-1-1 0,0 1 0,0-1 0,0 0 0,0 1 0,0-1 0,0 0 0,0 1 0,0-1 0,0 0 0,0 0 0,-1 0 0,1 0 0,-1 0 0,1 0 0,-1 0 0,-1 0 0,-26 12 0,0 0 0,-1-2 0,0-2 0,-54 10 0,64-14 0,-519 91-558,-11-33-376,-469 0 934,989-63 0,-46-6 0,73 5 0,-1 1 0,1-1 0,0 1 0,0-1 0,0 0 0,0 0 0,0 0 0,0-1 0,0 1 0,0-1 0,-4-3 0,7 5 0,0-1 0,-1 1 0,1-1 0,-1 1 0,1-1 0,0 1 0,0-1 0,-1 0 0,1 1 0,0-1 0,0 0 0,0 1 0,0-1 0,-1 0 0,1 1 0,0-1 0,0 0 0,1 1 0,-1-1 0,0 1 0,0-1 0,0 0 0,0 1 0,0-1 0,1 0 0,-1 1 0,0-1 0,0 1 0,1-1 0,-1 1 0,1-1 0,0 0 0,4-5 0,0 1 0,1 1 0,0-1 0,0 1 0,0 0 0,1 0 0,-1 1 0,8-3 0,104-43 716,145-39 1,133-11-658,124 10-59,-440 86 0,-78 3 0,0 0 0,0 0 0,0 0 0,0 0 0,-1 1 0,1-1 0,0 1 0,0-1 0,0 1 0,0 0 0,-1-1 0,1 1 0,2 2 0,-4-3 0,1 0 0,-1 1 0,0-1 0,0 1 0,0-1 0,0 1 0,1-1 0,-1 0 0,0 1 0,0-1 0,0 1 0,0-1 0,0 1 0,0-1 0,0 1 0,0-1 0,0 0 0,0 1 0,0-1 0,0 1 0,-1-1 0,1 1 0,0-1 0,0 0 0,0 1 0,-1-1 0,1 1 0,0-1 0,0 0 0,-1 1 0,1-1 0,-1 1 0,-4 4 0,0 0 0,-1-1 0,1 1 0,-12 5 0,-4 4 0,-1-1 0,0-1 0,-1-1 0,-1-1 0,0-1 0,0-1 0,0-1 0,-46 7 0,-332-8 0,240-9 0,-55 1 0,-503 3 0,534 8 0,151 0 0,52-7 0,0 0 0,32-1 0,-11-1 0,1206 0-1165,87 2 832,-983 19 333,-272-6 0,-74-14 0,0-1 0,0 1 0,-1-1 0,1 1 0,0 0 0,0 0 0,-1-1 0,1 1 0,-1 1 0,1-1 0,-1 0 0,1 0 0,0 2 0,-2-3 0,1 1 0,-1-1 0,0 1 0,0-1 0,0 0 0,0 1 0,0-1 0,0 1 0,0-1 0,0 1 0,0-1 0,0 0 0,0 1 0,0-1 0,0 1 0,-1-1 0,1 0 0,0 1 0,0-1 0,0 1 0,-1-1 0,1 0 0,0 1 0,0-1 0,-1 0 0,1 1 0,0-1 0,0 0 0,-1 0 0,1 1 0,0-1 0,-1 0 0,0 1 0,-4 1 0,0 1 0,-1 0 0,1-1 0,-1 0 0,0-1 0,-6 2 0,-458 100 1537,-750 140-2315,1179-237 778,19-1 0,-1-2 0,0-1 0,-23 0 0,33-5 0,16-3 0,21-6 0,35-7 120,1 2 1,66-9-1,-50 12 135,877-133-132,-871 139-123,-56 6 0,-45 6 0,-169 16 0,-435 13-625,-2-25-112,546-7 722,-203-1 15,233 0 0,-37 1 0,-108-15 0,189 14 0,1-1 0,0 1 0,0-1 0,0 0 0,0-1 0,0 1 0,0-1 0,-4-2 0,7 4 0,1 0 0,0 0 0,0-1 0,-1 1 0,1 0 0,0 0 0,0-1 0,-1 1 0,1 0 0,0-1 0,0 1 0,0 0 0,0-1 0,-1 1 0,1 0 0,0-1 0,0 1 0,0 0 0,0-1 0,0 1 0,0 0 0,0-1 0,0 1 0,0 0 0,0-1 0,0 1 0,0 0 0,0-1 0,0 1 0,1 0 0,-1-1 0,0 1 0,0 0 0,0-1 0,0 1 0,1 0 0,-1-1 0,0 1 0,0 0 0,0 0 0,1-1 0,-1 1 0,0 0 0,1 0 0,-1-1 0,0 1 0,1 0 0,5-4 0,1 1 0,0 0 0,0 0 0,0 0 0,0 1 0,0 0 0,10-1 0,107-15 0,180-1 0,-223 16 0,1243-14 264,-1301 17-264,-21 0 0,-5 1 0,-34-1 0,-900 1 0,911-2 11,-59 1 448,-99-14-1,178 14-435,-1-1 0,1-1 0,0 1 1,-1-1-1,1 0 0,0 0 0,-9-5 0,15 6-23,-1 1 0,1-1 0,-1 1 0,1-1 0,-1 1 0,1-1 0,-1 1 0,1-1 0,-1 1 0,1-1 0,0 1 0,-1-1 0,1 0 0,0 1 0,-1-1 0,1 0 0,0 1 0,0-1 0,0 0 0,0 1 0,0-1 0,0 0 0,0 1 0,0-1 0,0 0 0,0 0 0,0 1 0,0-1 0,0 0 0,0 1 0,1-1 0,-1 0 0,0 1 0,1-1 0,-1 1 0,0-1 0,1 0 0,-1 1 0,1-1 0,-1 1 0,1-1 0,-1 1 0,1-1 0,-1 1 0,1 0 0,-1-1 0,1 1 0,0 0 0,0-1 0,35-19 0,-35 20 0,43-18 0,1 3 0,0 1 0,92-14 0,147 1 0,-150 21-1365,-17 3-5461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3:19:32.1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40 283 24575,'-1'0'0,"0"0"0,-1 0 0,1 1 0,-1-1 0,1 0 0,0 0 0,-1 0 0,1-1 0,0 1 0,-1 0 0,1-1 0,0 1 0,-1 0 0,1-1 0,0 1 0,0-1 0,-1 0 0,1 1 0,0-1 0,0 0 0,0 0 0,0 0 0,0 0 0,0 0 0,0 0 0,0 0 0,0 0 0,1 0 0,-1 0 0,0-1 0,1 1 0,-1 0 0,1 0 0,-1-1 0,1 1 0,0 0 0,-1-1 0,1 1 0,0 0 0,0-1 0,0 1 0,0 0 0,0-1 0,0 1 0,1-3 0,0 0 0,0 0 0,1-1 0,-1 1 0,1 0 0,0 0 0,0 0 0,1 0 0,-1 1 0,1-1 0,0 1 0,0-1 0,0 1 0,4-4 0,15-7 0,0 1 0,1 0 0,25-9 0,23-12 0,-42 19 0,0 2 0,1 2 0,0 0 0,1 2 0,0 2 0,1 0 0,35-2 0,228 0 0,-234 10 0,161-2 0,252 5 0,-94 34 0,-304-28 0,-32-3 0,60 19 0,-65-14 0,0-3 0,49 6 0,721 32 0,1855-49 0,-2460 5 0,279 39 0,-130-14 0,0-28 0,-134-3 0,-117 3 0,0 4 0,159 27 0,-228-25-115,120 21-1135,-122-24-5576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3:19:36.0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0 305 24575,'116'0'0,"136"-18"0,970-133 0,-836 101 0,275-23 0,209 60-1119,-842 13 873,54 1-6580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1:50:41.3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24575,'0'1744'-1365,"0"-1704"-5461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3:19:40.9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 24575,'518'-2'0,"581"5"0,-472 31 0,-13-1 0,657-30 0,-668-5 0,185 21 0,-413 16 0,57 4 0,-323-27 0,-68-6 0,51 1 0,36 4 0,-12 0 0,-51-12-45,-42 0-219,0 1 0,1 1 0,-1 0 0,38 9 0,-44-5-6562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3:19:47.8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0 103 24575,'7'0'0,"29"-1"0,-1 1 0,0 3 0,1 0 0,54 14 0,-53-9 0,1-2 0,1-1 0,-1-2 0,63-2 0,37 2 0,-78 5 0,-43-5 0,1-1 0,0 0 0,35-1 0,121-13 0,333 20 0,121 3 0,-395-13 0,2198 2 0,-1934-30 0,-254 9 0,818-83 0,-1000 98-1387,0 2 0,71 6 0,52-2-1236,-160-4 2389,-6-1-939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3:20:24.3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216 0 24575,'0'5'0,"0"-1"0,-1 1 0,0-1 0,0 1 0,-1-1 0,1 0 0,-1 1 0,0-1 0,0 0 0,0 0 0,0 0 0,-1-1 0,0 1 0,0 0 0,0-1 0,-4 4 0,-8 6 0,0 0 0,-26 15 0,20-14 0,-7 3 0,22-15 0,1 0 0,1 1 0,-1 0 0,0 0 0,1 0 0,-1 0 0,1 1 0,0 0 0,0 0 0,0 0 0,1 0 0,-4 5 0,7-8 0,0 0 0,0 0 0,0-1 0,0 1 0,0 0 0,0 0 0,0 0 0,0-1 0,0 1 0,0 0 0,0 0 0,0 0 0,1-1 0,-1 1 0,0 0 0,0-1 0,1 1 0,-1 0 0,1 0 0,-1-1 0,1 1 0,-1 0 0,1-1 0,-1 1 0,1-1 0,-1 1 0,1-1 0,0 1 0,-1-1 0,1 1 0,0-1 0,-1 0 0,1 1 0,0-1 0,0 0 0,-1 0 0,1 1 0,0-1 0,0 0 0,0 0 0,-1 0 0,2 0 0,39 5 0,-38-5 0,73 3 0,91-8 0,-165 5-3,0 0 0,0 0-1,0 0 1,0-1-1,0 1 1,0-1 0,0 1-1,0-1 1,0 0 0,0 0-1,0 0 1,-1 0 0,1 0-1,0 0 1,-1 0 0,1 0-1,0-1 1,-1 1 0,0-1-1,1 1 1,-1-1 0,0 0-1,2-2 1,-2 0 18,0 1 1,0-1-1,0 1 0,-1-1 1,1 1-1,-1-1 1,0 1-1,0-1 0,0 0 1,-1 1-1,1-1 1,-3-5-1,-1-6-263,-1 1 1,-1-1-1,0 1 1,-1 0-1,-11-16 1,2 8-6579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3:21:24.1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24575,'32'8'-8759,"30"6"8759,32 1 3772,20-2-3772,-9-3-3204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3:21:39.5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1 308 24575,'2'-3'0,"0"0"0,0 0 0,0 0 0,1 1 0,-1-1 0,1 1 0,-1-1 0,1 1 0,0 0 0,0 0 0,7-3 0,-2 0 0,5-4 0,1 2 0,0 0 0,1 0 0,-1 2 0,1 0 0,0 0 0,22-3 0,5-2 0,34-14 0,-51 14 0,1 2 0,49-8 0,-61 12 13,0 1 0,-1-2 0,0 0 0,1 0 0,-1-1 0,-1-1 0,1 0 0,-1-1 0,20-16 0,-20 14-200,1 0 0,0 2 0,0-1 1,1 2-1,0 0 0,1 0 0,22-6 0,-18 10-6639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3:22:06.8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0 120 24575,'1444'0'0,"-1354"-5"0,0-3 0,159-38 0,-154 25 0,1 4 0,123-5 0,472 22 0,-284 3 0,1413-3-1365,-1806 0-5461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3:22:07.2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24575,'4'0'0,"1"4"0,4 5 0,0 1-8191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3:22:10.5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24575,'0'0'-8191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3:22:10.9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3:22:16.2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1 24575,'-2'121'0,"5"132"0,-2-246 0,0 1 0,1-1 0,0 0 0,0 0 0,1 1 0,-1-2 0,2 1 0,-1 0 0,1-1 0,0 1 0,0-1 0,0 0 0,1 0 0,0-1 0,11 10 0,1-2 0,1 0 0,0-1 0,1-1 0,24 11 0,-31-17 0,1 0 0,0-1 0,0 0 0,0-1 0,0-1 0,23 2 0,0-3 0,44-4 0,-71 1 0,-1 1 0,0-1 0,0 0 0,0-1 0,0 0 0,0 0 0,-1-1 0,0 0 0,1 0 0,-1-1 0,-1 1 0,1-2 0,-1 1 0,11-12 0,-5 4 0,-1-1 0,-1-1 0,0 1 0,0-2 0,-2 1 0,8-18 0,-9 12 0,0 0 0,-2-1 0,4-28 0,-5 27 0,1 0 0,13-38 0,-15 53-92,8-19-544,12-47-1,-20 59-6189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1:50:44.0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49 24575,'1'-2'0,"-1"0"0,0 0 0,1 0 0,-1 0 0,1 0 0,0 0 0,0 0 0,-1 0 0,1 1 0,0-1 0,1 0 0,-1 0 0,0 1 0,0-1 0,1 1 0,-1-1 0,1 1 0,-1 0 0,1 0 0,0-1 0,-1 1 0,1 0 0,0 0 0,0 1 0,0-1 0,0 0 0,-1 1 0,1-1 0,0 1 0,4-1 0,8-1 0,1 0 0,0 0 0,18 2 0,-19 0 0,314 0 0,-160 1 0,-148 1 0,0 0 0,0 1 0,0 1 0,29 10 0,-29-8 0,1-1 0,-1 0 0,36 2 0,101 5 0,52 0 0,-159-12 0,23-1 0,-1 2 0,0 4 0,102 21 0,448 81 0,-616-107 0,-1 0 0,1 1 0,-1 0 0,1 0 0,-1 0 0,0 1 0,0 0 0,1 0 0,-1 0 0,-1 0 0,1 1 0,0 0 0,0 0 0,-1 0 0,0 1 0,0 0 0,0-1 0,0 1 0,0 1 0,-1-1 0,0 0 0,0 1 0,0 0 0,0 0 0,-1 0 0,0 0 0,0 0 0,0 0 0,-1 0 0,1 1 0,-1-1 0,0 1 0,-1 8 0,3 37 0,-8 98 0,0-32 0,5 702 0,0-814 0,0 0 0,-1 0 0,1 0 0,-1 0 0,0 0 0,0 0 0,-1 0 0,1 0 0,-1-1 0,0 1 0,0 0 0,-1-1 0,1 0 0,-1 0 0,0 1 0,0-2 0,0 1 0,-1 0 0,1-1 0,-1 1 0,0-1 0,0 0 0,-5 3 0,-3-1 0,1 1 0,-1-2 0,0 1 0,-1-2 0,1 0 0,-1 0 0,-24 1 0,-17 4 0,-101 29 0,-24 4 0,-195-9 0,291-25 0,-89 21 0,167-27 0,-85 12 0,-92 3 0,-392-12 0,308-6 0,200 2-1365,47 0-5461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3:22:30.5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24575,'0'1000'0,"2"-967"0,-2-33 0,0 0 0,0 0 0,-1 1 0,1-1 0,0 0 0,0 0 0,0 0 0,0 1 0,0-1 0,0 0 0,0 0 0,0 1 0,0-1 0,0 0 0,0 0 0,0 1 0,1-1 0,-1 0 0,0 0 0,0 0 0,0 1 0,0-1 0,0 0 0,0 0 0,0 0 0,1 1 0,-1-1 0,0 0 0,0 0 0,0 0 0,0 0 0,1 0 0,-1 1 0,0-1 0,0 0 0,0 0 0,1 0 0,-1 0 0,0 0 0,0 0 0,1 0 0,-1 0 0,0 0 0,0 0 0,1 0 0,-1 0 0,0 0 0,0 0 0,0 0 0,1 0 0,-1 0 0,0 0 0,0 0 0,1 0 0,-1 0 0,0 0 0,0 0 0,0 0 0,1-1 0,-1 1 0,0 0 0,0 0 0,0 0 0,10-15 0,35-90 0,-31 69 0,1 0 0,2 0 0,1 2 0,2 0 0,34-43 0,-52 74 0,1-1 0,0 1 0,-1 0 0,2 0 0,-1 1 0,0-1 0,0 1 0,1-1 0,-1 1 0,1 0 0,0 0 0,-1 1 0,1-1 0,0 1 0,0 0 0,0 0 0,0 0 0,0 0 0,1 1 0,-1 0 0,0 0 0,0 0 0,0 0 0,0 1 0,0-1 0,0 1 0,0 0 0,0 0 0,0 1 0,0-1 0,0 1 0,0 0 0,-1 0 0,1 0 0,-1 0 0,1 1 0,-1-1 0,0 1 0,0 0 0,0 0 0,-1 0 0,1 0 0,-1 1 0,1-1 0,-1 1 0,0-1 0,2 7 0,3 8 0,-1-1 0,-1 1 0,0 0 0,-1 1 0,-1-1 0,0 28 0,-1-26 0,0 1 0,1-1 0,1 1 0,12 35 0,-7-40-1365,1-5-5461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3:22:30.9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102 0 24575,'0'8'0,"-4"2"0,-6 4 0,-4 8 0,-4 7 0,-3 3 0,2 0 0,4-5-8191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3:22:31.6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122 0 24575,'-3'1'0,"1"-1"0,-1 1 0,1-1 0,-1 1 0,1 0 0,0 0 0,-1 0 0,1 0 0,0 0 0,0 1 0,0-1 0,0 1 0,0 0 0,-2 1 0,-23 31 0,18-18 0,1 0 0,1 1 0,0 0 0,1 0 0,1 1 0,1 0 0,0 0 0,-1 25 0,2 156 0,5-141 0,-3 50-26,-1-43-643,11 104-1,-4-140-6156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3:22:32.5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24 215 24575,'-7'45'0,"0"-11"0,-2 75 0,8 187 0,1-293 0,0 0 0,1 0 0,-1 0 0,1 0 0,-1 0 0,1 0 0,0 0 0,0 0 0,1 0 0,-1 0 0,3 4 0,-3-6 0,0 0 0,0 0 0,0 0 0,0 0 0,1-1 0,-1 1 0,0-1 0,0 1 0,0 0 0,0-1 0,1 0 0,-1 1 0,0-1 0,0 0 0,1 0 0,-1 0 0,0 1 0,1-1 0,-1-1 0,0 1 0,1 0 0,-1 0 0,0 0 0,0-1 0,1 1 0,-1 0 0,0-1 0,0 0 0,0 1 0,2-2 0,6-3 0,-1 0 0,1-1 0,-1-1 0,0 1 0,-1-1 0,0 0 0,0-1 0,0 0 0,-1 0 0,0 0 0,9-18 0,-1 0 0,-2-2 0,18-52 0,-22 48 0,0 0 0,-2-1 0,3-54 0,-9-100 0,-1 120 0,1 64 0,0 0 0,0-1 0,0 1 0,-1 0 0,1 0 0,-1 0 0,0 0 0,1 0 0,-1 0 0,-1 0 0,1 0 0,0 0 0,-1 0 0,1 1 0,-4-5 0,3 5 0,-1 0 0,0 1 0,1-1 0,-1 0 0,0 1 0,0 0 0,0-1 0,0 1 0,0 1 0,0-1 0,0 0 0,0 1 0,-1-1 0,1 1 0,-5 0 0,-3-1 20,1 1 0,0 0 0,-1 1 0,1 0 0,-10 3 0,17-3-79,0-1-1,1 1 1,-1 0-1,1 1 1,-1-1 0,1 0-1,0 1 1,-1-1-1,1 1 1,0 0 0,0-1-1,0 1 1,0 0-1,1 0 1,-1 1 0,0-1-1,1 0 1,-1 0-1,1 1 1,0-1 0,0 1-1,0-1 1,0 1-1,0 3 1,-3 16-6767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3:22:33.1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123 0 24575,'0'0'0,"1"0"0,0 1 0,-1-1 0,1 0 0,0 0 0,-1 1 0,1-1 0,0 1 0,-1-1 0,1 0 0,-1 1 0,1-1 0,-1 1 0,1-1 0,-1 1 0,1-1 0,-1 1 0,1 0 0,-1-1 0,0 1 0,1 0 0,-1-1 0,0 1 0,1 0 0,-1-1 0,0 1 0,0 0 0,0 0 0,4 26 0,-3-22 0,6 112 0,-10 134 0,2-211 0,-2-1 0,-2 0 0,-1 0 0,-3 0 0,-1-1 0,-21 55 0,26-84-151,0 0-1,0 0 0,0-1 0,-1 0 1,0 0-1,-1 0 0,0-1 1,-13 11-1,6-8-6674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3:22:34.9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121 278 24575,'-6'4'0,"0"1"0,0 0 0,1 0 0,0 1 0,0 0 0,1 0 0,-1 0 0,1 0 0,1 1 0,-1 0 0,-4 11 0,-2 9 0,0 0 0,2 0 0,1 1 0,-5 48 0,0 117 0,11-187 0,1 1 0,0-1 0,1 1 0,-1-1 0,1 0 0,1 1 0,-1-1 0,1 0 0,3 8 0,-4-12 0,1 0 0,-1 0 0,1 0 0,0 0 0,-1 0 0,1 0 0,0 0 0,0-1 0,0 1 0,1-1 0,-1 1 0,0-1 0,0 0 0,1 0 0,-1 0 0,1 0 0,-1 0 0,1-1 0,-1 1 0,1-1 0,-1 0 0,1 1 0,0-1 0,-1 0 0,5-1 0,5 0 0,0-1 0,0-1 0,0 0 0,0-1 0,-1 0 0,1 0 0,-1-2 0,0 1 0,0-1 0,-1-1 0,1 0 0,14-14 0,2-2 0,-2-1 0,-1-1 0,27-37 0,-42 49 0,0-1 0,-1 0 0,-1 0 0,0 0 0,-1-1 0,-1 0 0,0 0 0,-1-1 0,-1 0 0,3-25 0,-3-11 0,-8-100 0,1 59 0,5 65 0,-2-34 0,1 59 0,-1 0 0,1 0 0,-1 0 0,1 0 0,-1 0 0,0 0 0,0 0 0,0 0 0,-1 0 0,1 1 0,-1-1 0,1 0 0,-1 1 0,-4-5 0,4 6 0,0-1 0,0 1 0,0 1 0,0-1 0,0 0 0,0 0 0,-1 1 0,1-1 0,0 1 0,0 0 0,-1-1 0,1 1 0,0 0 0,0 0 0,-1 1 0,1-1 0,0 0 0,0 1 0,0 0 0,-1-1 0,1 1 0,0 0 0,0 0 0,0 0 0,0 0 0,0 0 0,1 1 0,-4 1 0,-2 3 0,0-1 0,-1 2 0,2-1 0,-1 1 0,-8 11 0,-29 50-1365,23-31-5461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3:22:34.1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502 0 24575,'-8'1'0,"1"0"0,-1 0 0,0 0 0,0 1 0,1 1 0,-1-1 0,1 1 0,-11 6 0,-55 35 0,55-31 0,-68 45 0,-83 51 0,162-105 0,-4 2 0,1 0 0,0 0 0,-10 9 0,19-15 0,-1 1 0,1 0 0,0 0 0,-1 0 0,1 1 0,0-1 0,0 0 0,0 0 0,0 1 0,0-1 0,0 1 0,0-1 0,1 0 0,-1 1 0,1 0 0,-1-1 0,1 1 0,-1-1 0,1 1 0,0 0 0,-1-1 0,1 1 0,0-1 0,0 1 0,1 0 0,-1-1 0,0 1 0,0 0 0,1-1 0,0 3 0,2 1 0,0-1 0,0 1 0,1-1 0,0 0 0,0 0 0,0 0 0,0-1 0,0 1 0,1-1 0,7 4 0,56 25 0,-53-25 0,144 52-682,181 43-1,-271-84-6143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3:22:35.6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24575,'4'0'0,"6"0"0,4 0 0,8 0 0,9 0 0,6 0 0,13 0 0,14 0 0,12 0 0,-3 0 0,-10 4 0,-8 5 0,-5 5 0,0 4 0,8 4 0,-5-4-8191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3:22:36.7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66 1 24575,'-18'1259'0,"17"-1240"0,-12 148 0,6-142 0,7-25 0,0 0 0,0 1 0,0-1 0,-1 0 0,1 0 0,0 0 0,0 1 0,0-1 0,0 0 0,0 0 0,0 0 0,-1 0 0,1 1 0,0-1 0,0 0 0,0 0 0,0 0 0,-1 0 0,1 0 0,0 0 0,0 1 0,0-1 0,-1 0 0,1 0 0,0 0 0,0 0 0,-1 0 0,1 0 0,0 0 0,0 0 0,0 0 0,-1 0 0,1 0 0,0 0 0,0 0 0,-1 0 0,1 0 0,0 0 0,0 0 0,-1-1 0,0-1 0,-1 0 0,1 0 0,0 0 0,-1 0 0,1-1 0,0 1 0,1 0 0,-1-1 0,0 1 0,1 0 0,-1-5 0,-2-15 0,0 0 0,2 0 0,1 0 0,1 0 0,1 0 0,0 0 0,2 0 0,0 0 0,2 1 0,0 0 0,2 0 0,0 0 0,16-28 0,5 0 0,1 1 0,3 2 0,2 2 0,44-45 0,-78 87 0,0 1 0,1-1 0,0 0 0,-1 1 0,1-1 0,0 1 0,0 0 0,0 0 0,-1 0 0,4-1 0,-5 2 0,1 0 0,-1 0 0,0-1 0,1 1 0,-1 0 0,0 0 0,1 0 0,-1 1 0,1-1 0,-1 0 0,0 0 0,1 0 0,-1 0 0,0 0 0,1 0 0,-1 0 0,0 1 0,1-1 0,-1 0 0,0 0 0,1 0 0,-1 1 0,0-1 0,0 0 0,1 1 0,-1-1 0,0 0 0,0 0 0,1 1 0,-1-1 0,0 0 0,0 1 0,0 0 0,2 5 0,-1 0 0,0 0 0,-1 0 0,1 0 0,-2 11 0,1-11 0,-2 122 630,-3 196-8278,6-299 6475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3:22:37.0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 0 24575,'0'4'0,"0"5"0,0 10 0,0 4 0,0 3 0,0 1 0,0 4 0,0 1 0,-4-6 0,-6-3 0,0-5-8191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1:50:46.4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1 190 24575,'1'-3'0,"0"1"0,0 0 0,0 0 0,1 0 0,-1 0 0,0 0 0,1 1 0,0-1 0,-1 0 0,1 1 0,0-1 0,0 1 0,0-1 0,4-1 0,5-5 0,-3 1 0,1 1 0,-1 0 0,2 1 0,-1 0 0,0 0 0,1 1 0,0 0 0,0 1 0,0 0 0,1 0 0,15-1 0,13 0 0,71 3 0,-65 2 0,-7-1 0,34 2 0,-1-3 0,1-4 0,112-21 0,-69 3 0,155-11 0,178 28 0,-246 9 0,339-4-1365,-503 1-5461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3:22:37.5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123 1 24575,'-1'7'0,"-1"0"0,0 1 0,0-1 0,-1 0 0,0 0 0,0-1 0,0 1 0,-7 9 0,-6 14 0,0 12 0,1 0 0,3 1 0,2 0 0,1 1 0,2 0 0,3 0 0,1 0 0,2 1 0,6 52 0,-5-93-50,0 1-1,0-1 1,1 1-1,-1-1 0,1 1 1,0-1-1,1 1 1,-1-1-1,1 0 1,0 0-1,0 0 0,0 0 1,0 0-1,1 0 1,-1 0-1,1-1 1,0 0-1,1 1 0,-1-1 1,0 0-1,1 0 1,-1-1-1,1 1 1,0-1-1,0 0 1,5 2-1,19 6-6775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3:22:38.0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79 1 24575,'0'4'0,"0"5"0,-4 13 0,-1 11 0,0 15 0,1 16 0,-3 12 0,-1-2 0,2-10 0,2-8 0,1-10 0,-3-4 0,0-6 0,1-4 0,-3-9 0,0-7-8191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3:22:38.5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 0 24575,'3'0'0,"7"5"0,4 12 0,0 12 0,-1 12 0,-5 16 0,-2 17 0,-3 9 0,-1 10 0,-2 12 0,-9 1 0,-6-18 0,-5-20 0,1-18 0,0-16 0,3-15-8191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3:22:39.5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248 1 24575,'22'1'0,"0"1"0,0 1 0,-1 0 0,0 2 0,0 1 0,22 8 0,118 59 0,-111-48 0,4-1 0,-31-15 0,-1 1 0,-1 0 0,0 2 0,0 0 0,-1 2 0,27 22 0,-45-34 0,-1-1 0,1 1 0,-1-1 0,1 1 0,-1 0 0,1 0 0,-1-1 0,0 1 0,0 0 0,0 0 0,0 0 0,0 0 0,-1 1 0,1-1 0,0 0 0,-1 0 0,0 0 0,1 0 0,-1 1 0,0-1 0,-1 5 0,0-5 0,0 0 0,0 1 0,0-1 0,0 0 0,-1 0 0,1 0 0,-1 0 0,0 0 0,0 0 0,1-1 0,-1 1 0,0 0 0,0-1 0,-1 0 0,1 1 0,-3 0 0,-12 6 0,0-2 0,0 0 0,-1-1 0,-22 4 0,32-8 0,-105 24 0,-5 2 0,-163 15 0,214-43-22,-6 0 124,66 2-263,1-1 1,-1 1-1,1 1 1,-1-1-1,1 1 1,0 0-1,0 1 1,-8 3-1,0 4-6665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3:22:40.1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1 229 24575,'4'0'0,"5"0"0,18-8 0,19-11 0,25-13 0,14-2 0,-4 1 0,-1 2 0,3 7 0,6 3 0,-7 5 0,-18 5-8191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3:22:41.0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8 24575,'-1'197'0,"3"212"0,-2-402 0,1 1 0,-1-1 0,1 0 0,1 1 0,0-1 0,0 0 0,0 0 0,5 9 0,-6-14 0,0 0 0,0 0 0,0 0 0,0-1 0,1 1 0,-1 0 0,1-1 0,-1 1 0,1-1 0,0 0 0,-1 1 0,1-1 0,0 0 0,0 0 0,0 0 0,0 0 0,0-1 0,0 1 0,0 0 0,0-1 0,0 0 0,0 1 0,0-1 0,1 0 0,-1 0 0,0 0 0,0 0 0,0 0 0,0-1 0,0 1 0,4-2 0,1-1 0,0 0 0,-1 0 0,0 0 0,0-1 0,0 0 0,0 0 0,0-1 0,-1 1 0,0-1 0,0-1 0,0 1 0,5-8 0,2-4 0,0-1 0,17-36 0,-19 31 0,-2 0 0,0-1 0,-2 0 0,0 0 0,-2 0 0,3-33 0,-8-148 0,-2 119 0,3 83 3,0 0-1,0 0 1,-1 0-1,1 1 1,-1-1-1,1 0 1,-1 1-1,0-1 1,0 0-1,0 1 1,-1-1-1,1 1 1,0 0-1,-1-1 1,0 1-1,1 0 1,-1 0-1,0 0 1,0 0-1,0 0 1,-1 0 0,1 1-1,0-1 1,-1 1-1,1 0 1,-1-1-1,1 1 1,-1 0-1,0 1 1,1-1-1,-4 0 1,-9-2-128,1 1 1,-1 1 0,0 1-1,-25 2 1,15-1-700,-9 0-6002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3:22:43.3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207 0 24575,'11'239'0,"1"-30"0,-12-206 0,0 384 0,0-372 0,-1 0 0,-1 0 0,0 0 0,-1 0 0,-1 0 0,0-1 0,-1 1 0,-13 25 0,13-31 0,0-1 0,-1 0 0,0-1 0,0 1 0,-1-1 0,0-1 0,0 1 0,-1-1 0,1 0 0,-1-1 0,-1 1 0,1-2 0,-1 1 0,-15 4 0,22-7 0,-1-1 0,0 0 0,0 0 0,0 0 0,0-1 0,1 1 0,-1-1 0,0 0 0,0 1 0,0-1 0,0-1 0,0 1 0,0 0 0,0-1 0,0 1 0,0-1 0,0 0 0,0 0 0,1 0 0,-6-3 0,8 4 0,0 1 0,-1-1 0,1 0 0,0 0 0,-1 1 0,1-1 0,0 0 0,0 1 0,-1-1 0,1 0 0,0 1 0,0-1 0,0 1 0,0-1 0,-1 0 0,1 1 0,0-1 0,0 1 0,0-1 0,0 0 0,0 1 0,0-1 0,0 1 0,0-1 0,0 0 0,0 1 0,0-1 0,1 1 0,-1-1 0,0 0 0,0 1 0,0 0 0,3 25 0,-2-21 0,75 516 0,-62-441 0,8 164 0,-23 83 0,-2-125 0,3-160 0,5 139 0,-3-150 0,2 1 0,2-2 0,16 55 0,-17-73 17,0 0 0,1 0 1,1-1-1,0 0 0,0 0 0,17 19 0,-6-12-512,0 0 0,31 23 0,-28-26-6331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3:22:48.8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372 2 24575,'-11'-1'0,"0"1"0,-1 0 0,1 1 0,0 0 0,-1 1 0,1 0 0,0 1 0,0 0 0,0 1 0,1 0 0,-1 1 0,-15 9 0,8-2 0,0 1 0,0 1 0,2 0 0,-24 25 0,33-30 0,0 0 0,0 1 0,1-1 0,0 1 0,0 0 0,1 1 0,1-1 0,0 1 0,0 0 0,-3 18 0,-10 33 0,12-45 0,0 0 0,1 0 0,-4 32 0,8-44 0,0-1 0,0 1 0,0 0 0,0-1 0,1 1 0,0 0 0,0-1 0,0 1 0,1-1 0,0 0 0,0 1 0,0-1 0,0 0 0,0 0 0,1 0 0,-1-1 0,1 1 0,0 0 0,5 3 0,-1-3 0,0 1 0,0-1 0,0-1 0,0 1 0,1-1 0,0 0 0,-1-1 0,15 3 0,17 6 0,-21-5 20,1 0 0,-1-1 0,1-1 0,0 0 0,33 1 0,-44-5-107,0 0-1,0-1 1,-1 0 0,1 0-1,0 0 1,0-1 0,-1 0-1,1-1 1,-1 0-1,1 0 1,-1 0 0,0-1-1,-1 0 1,1-1 0,-1 1-1,9-9 1,1-3-6739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3:22:52.2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24575,'5'1'0,"-1"0"0,1 1 0,0-1 0,-1 1 0,1 1 0,-1-1 0,8 6 0,4 1 0,112 56 0,-108-55 0,8 5 0,2-2 0,49 16 0,-54-22 0,-4-2 0,0 1 0,0 0 0,-1 2 0,37 19 0,-56-27 0,0 1 0,0-1 0,0 1 0,0 0 0,-1 0 0,1-1 0,0 1 0,0 0 0,-1 0 0,1 0 0,0 0 0,-1 0 0,1 0 0,-1 0 0,1 0 0,-1 0 0,0 0 0,1 0 0,-1 0 0,0 0 0,0 0 0,0 0 0,1 0 0,-2 2 0,1 0 0,-1-1 0,1 1 0,-1-1 0,0 1 0,0-1 0,0 0 0,0 1 0,0-1 0,-1 0 0,-2 3 0,-2 3 0,-1-1 0,0 0 0,0 0 0,-15 10 0,11-10 0,0 0 0,-1 0 0,0-1 0,0-1 0,0 0 0,-1 0 0,0-1 0,0-1 0,0 0 0,-24 1 0,33-4-91,-1 1 0,1-1 0,-1 1 0,1-1 0,0 1 0,-1 0 0,1 1 0,0-1 0,0 1 0,0 0 0,0 0 0,0 0 0,1 0 0,-5 4 0,-7 8-6735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3:22:53.2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24575,'0'5'0,"0"8"0,0 19 0,0 15 0,0 7 0,0 15 0,0 24 0,0 34 0,0 37 0,0 37 0,0 24 0,0 22 0,0 8-831,0-8 831,0-17 0,0-45 0,0-53-7360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1:51:25.3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111 115 24575,'-6'6'0,"0"2"0,1-1 0,1 1 0,-8 15 0,-4 6 0,7-12 0,0 1 0,0-1 0,2 2 0,0-1 0,1 1 0,1 0 0,-3 29 0,7-45 0,1-1 0,0 0 0,0 1 0,0-1 0,0 0 0,0 1 0,1-1 0,-1 0 0,1 0 0,-1 1 0,1-1 0,0 0 0,0 0 0,0 0 0,0 0 0,0 0 0,0 0 0,1 0 0,2 3 0,-1-3 0,0 1 0,0-1 0,0 0 0,1 0 0,-1 0 0,1 0 0,-1-1 0,1 1 0,0-1 0,6 2 0,8-1 0,1 1 0,-1-2 0,37-2 0,-46 1 0,17 0 0,-14 0 0,-1 0 0,1 0 0,13-3 0,-22 3 0,0-1 0,-1 0 0,0 1 0,1-1 0,-1 0 0,1 0 0,-1 0 0,0 0 0,0-1 0,0 1 0,1-1 0,-1 1 0,-1-1 0,1 0 0,0 0 0,0 0 0,-1 0 0,1 0 0,2-4 0,2-9 0,-1 0 0,0 0 0,-1 0 0,-1 0 0,3-27 0,0-85 0,-5 90 0,-1-59-1365,0 63-5461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3:22:55.2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485 22 24575,'-3'-3'0,"0"1"0,-1 0 0,1 0 0,-1 0 0,1 0 0,-1 0 0,0 1 0,0-1 0,0 1 0,0 0 0,0 1 0,0-1 0,0 1 0,0-1 0,-6 2 0,0-1 0,1 1 0,-1 0 0,0 0 0,0 1 0,-11 4 0,0 3 0,1 2 0,0 0 0,0 1 0,1 1 0,0 1 0,-32 31 0,14-13 0,-79 64 0,95-82 0,20-14 0,1 0 0,0 0 0,0 0 0,0 0 0,0 0 0,0 0 0,0 0 0,0 0 0,-1 0 0,1 0 0,0 0 0,0 0 0,0 0 0,0 0 0,0 0 0,0 0 0,0 0 0,-1 0 0,1 0 0,0 0 0,0 0 0,0 0 0,0 0 0,0 0 0,0 0 0,0 0 0,-1 0 0,1 0 0,0 0 0,0 0 0,0 0 0,0 0 0,0-1 0,0 1 0,0 0 0,0 0 0,0 0 0,0 0 0,0 0 0,-1 0 0,1 0 0,0-1 0,0 1 0,0 0 0,0 0 0,0 0 0,0 0 0,0 0 0,0 0 0,0 0 0,0-1 0,0 1 0,0 0 0,0 0 0,0 0 0,0 0 0,0 0 0,1 0 0,-1-1 0,0 1 0,0 0 0,0 0 0,0 0 0,0 0 0,0 0 0,0 0 0,0 0 0,0-1 0,3-3 0,0-1 0,0 0 0,0 1 0,1 0 0,0 0 0,4-5 0,78-66-1365,-63 51-5461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3:23:05.5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24575,'4'4'0,"0"1"0,-1-1 0,0 1 0,0 0 0,0 0 0,3 10 0,5 7 0,135 235 0,42 80 0,-139-238 0,55 157 0,-84-195 0,-2 0 0,-3 1 0,-2 1 0,-3 0 0,2 125 0,-40 263 0,14-355 0,-3 0 0,-50 151 0,59-219 0,8-22 0,-1 0 0,-1-1 0,1 1 0,-1-1 0,0 1 0,0-1 0,-1 0 0,0 0 0,1 0 0,-2 0 0,-3 5 0,5-9 0,1-1 0,0 1 0,0-1 0,0 1 0,0-1 0,0 0 0,0 0 0,-1 0 0,1 1 0,0-1 0,0 0 0,0-1 0,0 1 0,-1 0 0,1 0 0,0 0 0,0-1 0,0 1 0,0 0 0,0-1 0,0 1 0,0-1 0,0 0 0,-2 0 0,-26-21 0,25 19 0,-11-12 0,-1-1 0,2-1 0,0 0 0,-15-27 0,22 34 0,6 9 0,1 0 0,0 0 0,-1 1 0,1-1 0,0 0 0,-1 1 0,1-1 0,-1 0 0,0 1 0,1-1 0,-1 1 0,1-1 0,-1 1 0,0-1 0,1 1 0,-1-1 0,0 1 0,0 0 0,1-1 0,-2 1 0,-2 12 0,9 25 0,-2-27 0,0-1 0,1 1 0,0-1 0,0 0 0,1 0 0,0-1 0,12 16 0,4 0 0,27 24 0,-15-15 0,-31-31 0,0 1 0,0-1 0,1 0 0,-1 0 0,1 0 0,0-1 0,-1 1 0,1-1 0,0 1 0,0-1 0,0 0 0,0 0 0,0 0 0,0 0 0,0-1 0,0 1 0,1-1 0,2 0 0,-1 0 0,-1-1 0,1 0 0,0 0 0,-1-1 0,1 1 0,-1-1 0,0 0 0,0 0 0,1 0 0,-1-1 0,4-2 0,8-9 0,0-1 0,-1 0 0,0-1 0,16-23 0,-28 36 0,231-344-1365,-201 291-5461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3:23:21.5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0 191 24575,'12'-1'0,"0"-1"0,0 0 0,0 0 0,11-5 0,11-2 0,198-36 0,451-28 0,-662 72 0,-1 0 0,1-2 0,0-1 0,22-6 0,-11 1 0,1 2 0,0 1 0,53-2 0,104 8 0,-104 1 0,1477 1 0,-963-2 0,-348 12 0,5 1 0,1209-14 0,-1421 4 0,0 2 0,0 3 0,-1 1 0,57 19 0,50 11 0,237 25 0,-372-59 0,-22-4 0,-28-2 0,-303-21 0,-61-6 0,-522-65 0,124 73 0,530 22 0,-2418-2 0,2647 2 0,-66 12 0,60-7 0,25 0 0,17-7 0,1 0 0,0 0 0,0 0 0,0 1 0,-1-1 0,1 0 0,0 0 0,0 1 0,0-1 0,-1 0 0,1 0 0,0 1 0,0-1 0,0 0 0,0 1 0,0-1 0,0 0 0,0 1 0,0-1 0,0 0 0,0 1 0,0-1 0,0 0 0,0 0 0,0 1 0,0-1 0,0 0 0,0 1 0,0-1 0,0 1 0,2 0 0,-1 1 0,0-1 0,1 1 0,-1-1 0,1 0 0,0 0 0,-1 0 0,1 0 0,0 0 0,0 0 0,0 0 0,-1 0 0,1-1 0,0 1 0,4 0 0,43 7 0,89 5 0,-38-5 0,239 29 4,350 29-539,262-37 431,4-33 87,-254 0-696,-663 4-6113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3:23:39.0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0 260 24575,'10'-2'0,"-1"0"0,1 0 0,-1-1 0,1-1 0,-1 0 0,0 0 0,10-6 0,-14 7 0,11-7 0,0 2 0,1 0 0,0 1 0,0 0 0,0 2 0,1 0 0,0 1 0,29-3 0,368 6 0,-189 3 0,3875-2 0,-4053 3 0,50 7 0,2 2 0,200 27 0,-281-36 0,38 2 0,-1-1 0,77-6 0,-37-1 0,-2 5 0,93-5 0,-174 1-446,0-1-1,-1 0 1,0-1-1,0-1 1,0 0-1,0 0 1,18-13-1,-17 11-11,-1 0-1,1 0 0,0 1 0,0 1 0,1 1 0,17-5 0,11 6 2522,-34 3-1388,1 0-1,-1 0 0,0-1 1,1-1-1,-1 0 1,12-3-1,-20 5-674,0 0 0,0 0 0,1 0 0,-1 0 0,0 0 0,0 0 0,0 0 0,0 0 0,0 0 0,1 0 0,-1 0 0,0-1 0,0 1 0,0 0 0,0 0 0,0 0 0,0 0 0,1 0 0,-1 0 0,0 0 0,0 0 0,0 0 0,0 0 0,0-1 0,0 1 0,0 0 0,0 0 0,0 0 0,0 0 0,1 0 0,-1 0 0,0-1 0,0 1 0,0 0 0,0 0 0,0 0 0,0 0 0,0 0 0,0 0 0,0-1 0,0 1 0,0 0 0,0 0 0,0 0 0,0 0 0,0 0 0,0-1 0,0 1 0,-1 0 0,1 0 0,0 0 0,0 0 0,-10-4 0,-15 0 0,-312-28 0,164 20 0,75 8 0,85 2 0,-1 0 0,1-1 0,0-1 0,-19-8 0,-29-7 0,1 7 0,0 4 0,-1 2 0,0 2 0,-71 6 0,108 2-1365,8 1-5461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3:23:49.4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125 1 24575,'-4'1'0,"1"1"0,-1 0 0,1 0 0,-1 1 0,1-1 0,0 1 0,0-1 0,0 1 0,0 0 0,-4 5 0,3-3 0,-6 6 0,0-1 0,1 1 0,0 0 0,1 1 0,1 0 0,0 0 0,0 1 0,-5 17 0,11-29 0,1 1 0,0 0 0,0-1 0,0 1 0,-1-1 0,2 1 0,-1 0 0,0-1 0,0 1 0,0 0 0,1-1 0,-1 1 0,1-1 0,-1 1 0,1-1 0,0 1 0,0-1 0,0 1 0,1 1 0,1 0 0,-1 0 0,1 0 0,0-1 0,0 1 0,0-1 0,1 0 0,-1 0 0,4 2 0,9 3 0,0-2 0,0 1 0,17 2 0,-24-6 0,-5-1 0,7 3 0,1-2 0,-1 0 0,1 0 0,0-1 0,15 0 0,-25-1 0,0 0 0,0 0 0,0-1 0,0 1 0,0 0 0,0-1 0,0 0 0,0 1 0,0-1 0,0 0 0,-1 0 0,1 0 0,0 0 0,-1 0 0,1-1 0,-1 1 0,1 0 0,-1-1 0,1 1 0,-1-1 0,0 0 0,0 1 0,0-1 0,0 0 0,0 0 0,0 1 0,0-1 0,-1 0 0,1 0 0,-1 0 0,1 0 0,-1 0 0,0 0 0,0 0 0,0 0 0,0 0 0,0 0 0,-1-3 0,-7-66-1365,3 37-5461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3:23:49.7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3:23:54.5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26 24575,'10'-5'0,"0"1"0,1 1 0,-1 0 0,0 0 0,1 1 0,19-2 0,70 2 0,-65 3 0,692 0 0,-557 10 0,-38-1 0,-33-9 0,56 4 0,-107 5 0,-46-10 0,-1 1 0,1-1 0,-1 0 0,1 1 0,-1-1 0,0 1 0,1-1 0,-1 1 0,0 0 0,1-1 0,-1 1 0,0 0 0,0 0 0,0 0 0,0 0 0,0 0 0,0 0 0,0 0 0,0 0 0,0 1 0,0-1 0,-1 0 0,1 1 0,0-1 0,-1 0 0,1 1 0,-1-1 0,1 3 0,-2-2 0,0-1 0,1 0 0,-1 1 0,0-1 0,0 1 0,0-1 0,0 0 0,-1 0 0,1 0 0,0 0 0,0 0 0,-1 0 0,1 0 0,-1 0 0,1 0 0,-1 0 0,1-1 0,-1 1 0,1-1 0,-1 1 0,1-1 0,-1 0 0,-2 1 0,-43 4 0,44-4 0,-286 0 0,132-4 0,86 2 0,-75 3 0,12 18 0,-266 7 0,383-24 0,-1 0 0,2 1 0,-1 1 0,0 1 0,-29 15 0,12-7 0,33-13 0,0-1 0,1 0 0,-1 0 0,0 0 0,0 1 0,0-1 0,0 0 0,0 1 0,1-1 0,-1 1 0,0-1 0,0 1 0,1-1 0,-1 1 0,0 0 0,1-1 0,-1 1 0,1 0 0,-1 0 0,16 1 0,31-8 0,-46 6 0,204-21 0,-94 11 0,374-1 0,-292 14 0,-145-2-84,-28 0-130,1 0 1,-1-2-1,0 0 1,0-1-1,32-7 1,-36 4-6613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3:23:56.7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77 11 24575,'0'-4'0,"-4"-1"0,-6 4 0,0 6 0,-3 6 0,-7 10 0,0 0-8191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3:24:10.3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47 24575,'586'0'0,"-559"-2"0,0-1 0,0-1 0,50-16 0,-14 4 0,-171 15 0,101 1 0,-50-1 0,0 3 0,0 3 0,-61 12 0,26 2 0,-114 7 0,322-26 0,-40 1 0,97-10 0,-79 0-682,139 4-1,-213 5-6143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3:24:17.3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729 1 24575,'-87'-1'0,"-95"3"0,170 0 0,0 0 0,0 0 0,0 2 0,1-1 0,-1 2 0,1-1 0,-13 9 0,11-6 0,1-2 0,-1 1 0,0-1 0,-1-1 0,-15 3 0,-6-4 0,-1-1 0,-45-4 0,42 1 0,187 2 0,181 6 0,-46 7 0,-455-12 0,-128-5 0,188-8-2663,-36-1-1458,125 12 4730,11 1 652,1-2 0,0 1 0,-19-4 1,29 4-1235,1 0 0,0 0 0,-1 0 1,1 0-1,0 0 0,-1 0 0,1 0 1,0 0-1,0 0 0,-1 0 0,1 0 1,0 0-1,-1 0 0,1 0 1,0 0-1,-1-1 0,1 1 0,0 0 1,0 0-1,-1 0 0,1 0 0,0-1 1,0 1-1,-1 0 0,1 0 0,0 0 1,0-1-1,0 1 0,-1 0 1,1 0-1,0-1 0,0 1 0,0 0 1,0-1-1,0 1 0,-1 0 0,1 0 1,0-1-1,13-4 139,26 0-265,46 1 99,-23 3 0,64-11 0,-98 8 53,37 1 0,-40 3-544,-1-1 1,29-5 0,-33 1-6336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1:51:41.2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24575,'4'3'0,"1"0"0,0 0 0,0-1 0,0 0 0,0 0 0,0-1 0,0 1 0,0-1 0,1 0 0,-1 0 0,0-1 0,1 0 0,8 0 0,-2 0 0,551 5 0,-317-7 0,339 20 0,-514-14 0,-25-1 0,53 9 0,-45-5 0,0-2 0,0-3 0,59-5 0,-6 1 0,-58 2-112,161-4-1141,-151-1-5573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3:23:34.1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50 24575,'4'-4'0,"9"-6"0,14 0 0,19 1 0,17 2 0,6 2 0,-1 2 0,-8 2 0,-11 0 0,-9 1 0,-7 1 0,-2-1 0,-6 1-8191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3:23:34.5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10 24575,'4'0'0,"13"0"0,8 0 0,7 0 0,3 0 0,-5-4 0,-8-1-8191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3:24:23.5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1 376 24575,'162'1'0,"223"-3"0,2-26 0,-128-7 0,345-36 0,-228 39 0,240-11 0,311-21 0,-345 15 0,-300 27 0,103-5 0,148 23-5130,-284 7 3476,391-3 6347,-220 0-3967,-365 0-7552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3:24:23.9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24575,'0'0'-8191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3:24:30.6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24575,'0'1'0,"1"0"0,-1 0 0,0 0 0,1 0 0,-1-1 0,0 1 0,1 0 0,-1 0 0,1-1 0,-1 1 0,1 0 0,-1-1 0,1 1 0,0 0 0,-1-1 0,1 1 0,0-1 0,-1 1 0,1-1 0,0 0 0,0 1 0,0-1 0,-1 0 0,1 1 0,0-1 0,0 0 0,1 0 0,27 5 0,-25-5 0,188 7 0,-29-2 0,521 7 0,-182-10 0,-144 21 0,-259-19-114,346 31-1137,-419-31-5575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3:22:46.3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47 24575,'8'0'0,"11"0"0,17 0 0,23 0 0,13 0 0,-1 0 0,2-4 0,18-1 0,20-4 0,11 0 0,5 1 0,1 2 0,-18 3 0,-28 0-8191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3:22:46.8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31 24575,'4'4'0,"9"1"0,11 0 0,8-1 0,8-1 0,12-2 0,13 0 0,16-4 0,9-6 0,2-6 0,-7 1 0,-18 2-8191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3:22:47.7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24575,'1'8'0,"0"1"0,1-1 0,0 0 0,0 0 0,1-1 0,0 1 0,0 0 0,1-1 0,6 10 0,-6-9 0,21 33 0,1 0 0,3-2 0,34 38 0,111 101 0,143 98 0,17 17 0,-327-287 0,-1 0 0,0 0 0,0 1 0,-1-1 0,0 2 0,0-1 0,4 9 0,-8-14 0,-1 0 0,1 0 0,-1 0 0,1 1 0,-1-1 0,0 0 0,0 0 0,0 1 0,0-1 0,0 0 0,-1 0 0,1 1 0,-1-1 0,1 0 0,-1 0 0,0 0 0,0 0 0,0 0 0,0 0 0,0 0 0,0 0 0,0 0 0,-1 0 0,1-1 0,-1 1 0,1 0 0,-1-1 0,0 1 0,0-1 0,-2 2 0,-64 51 0,-260 217 0,96-72-1365,207-176-5461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3:24:41.4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0 355 24575,'9'-1'0,"-1"-1"0,0 0 0,1-1 0,-1 1 0,0-2 0,11-5 0,68-34 0,173-58 0,-94 54 0,2 6 0,2 8 0,238-15 0,788 29-764,-916 22 757,1793 0 7,-1486 33 0,-4 44 0,455 27 0,511 48 0,-1353-131 0,598 89 0,703 137 0,-635-95 771,-821-147-771,77 5 0,-2-2 0,-7 13 0,132 45 0,53 14 0,-292-83 0,281 56 0,-193-42 0,110 2 0,433-15-7,32 1 43,-3 49-558,-393-7-1214,281 86 0,252 126-1589,120 25 3199,17-57 1,612 164 5021,-1342-327-5741,-53-15-3856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3:24:41.7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1:52:21.5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 24575,'136'-1'0,"217"7"0,-305-2 0,0 2 0,-1 2 0,1 3 0,-2 1 0,52 21 0,-80-25 0,0 1 0,0 1 0,-1 0 0,0 1 0,28 24 0,-35-26 0,-2 0 0,1 0 0,-1 1 0,0 0 0,-1 0 0,0 1 0,-1 0 0,0 0 0,-1 1 0,5 15 0,135 403 0,-92-260-3690,-8-19 596,-30-116 2860,-3-12-939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3:24:43.3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1987 976 24575,'-4'-3'0,"0"1"0,0-1 0,0 0 0,0 1 0,-1 0 0,1 0 0,-1 1 0,-5-2 0,-14-7 0,-13-9 0,-4-4 0,-1 2 0,-1 2 0,-83-25 0,94 38 0,-36-1 0,-18-3 0,-168-42 0,-326-112 0,538 146 0,0-1 0,1-2 0,-41-28 0,-42-22 0,70 46 0,-70-23 0,119 46 4,-1 0-1,1-1 0,-1 1 0,1-1 1,0 0-1,0-1 0,1 1 1,-1-1-1,0 0 0,1 0 1,0-1-1,0 1 0,1-1 0,-1 0 1,1 1-1,0-2 0,0 1 1,0 0-1,1-1 0,0 1 1,0-1-1,0 0 0,0-6 0,-2-12-124,1-1 0,2 0 0,0 1 0,4-33 0,-1 15-718,-1 19-5987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3:24:43.8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334 0 24575,'-6'1'0,"1"0"0,-1 0 0,1 0 0,-1 0 0,1 1 0,0 0 0,-1 0 0,1 0 0,0 1 0,-6 4 0,-48 37 0,45-32 0,-5 3 0,-3 1 0,1 1 0,0 2 0,2 0 0,0 0 0,-24 34 0,38-44 0,0 2 0,1-1 0,0 1 0,1-1 0,0 1 0,0 0 0,1 0 0,1 1 0,0-1 0,0 0 0,2 17 0,1-9 0,0-1 0,1 0 0,0 0 0,2 0 0,0 0 0,11 24 0,2-7 15,2-1 0,1-1 0,2 0 0,1-2 0,2-1 0,0 0 0,43 34 0,18 8-758,122 77 1,-125-94-6084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3:24:55.1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97 24575,'0'-1'0,"1"0"0,-1 0 0,0 0 0,1 0 0,-1 1 0,0-1 0,1 0 0,-1 0 0,1 1 0,-1-1 0,1 0 0,0 1 0,-1-1 0,1 0 0,0 1 0,-1-1 0,1 1 0,0-1 0,0 1 0,0 0 0,-1-1 0,1 1 0,0 0 0,0-1 0,1 1 0,30-8 0,-14 4 0,-4-1 0,20-8 0,0 1 0,1 1 0,0 3 0,62-8 0,255 13 0,-177 5 0,1032-2 0,-890 12 0,-9 0 0,117-14 0,357 8 0,-434 30 0,-109-8 0,99-24 0,-183-6 0,4877 2 0,-5020 0 0,0-1 0,0 0 0,0 0 0,0-2 0,0 1 0,-1-1 0,1-1 0,-1 0 0,0-1 0,20-11 0,21-9-1365,-28 13-5461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3:24:58.5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1 168 24575,'0'-3'0,"1"-1"0,-1 1 0,1 0 0,-1 0 0,1 0 0,0 0 0,1 0 0,-1 0 0,0 0 0,1 1 0,0-1 0,-1 0 0,1 1 0,0-1 0,0 1 0,1 0 0,3-4 0,2 0 0,1 0 0,-1 0 0,1 1 0,14-7 0,6 1 0,0 0 0,0 2 0,1 2 0,51-8 0,131-2 0,-205 17 0,983-9 0,-638 12 0,2788 0 28,-1783-4-1421,-1337 1-5433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3:24:59.6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101 1 24575,'4'0'0,"1"4"0,-4 5 0,-6 5 0,-6 0 0,-6-2 0,-3-3 0,-3-12 0,3-8 0,5-3-8191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3:25:00.4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24575,'0'0'-8191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3:25:01.5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174 195 24575,'-4'0'0,"-9"0"0,-6 0 0,-5 0 0,-5 0 0,-2-4 0,4-9 0,11-10 0,8-9 0,5-4 0,12-3 0,7 5 0,-6 21 0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3:25:07.7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70 24575,'186'2'0,"321"-13"0,-477 7 0,34-9 0,-37 7 0,55-6 0,2 7 0,474-16 0,-401 26 0,196 32 0,148 53 0,-339-59 0,435 75 0,-180-70 0,3-35 0,-64-2 0,-15 24-3159,35 1-466,-340-23 4030,-7-1 1464,46-4 0,-66 3-1605,0 0 0,0-1 0,0-1 0,-1 1 1,1-2-1,-1 1 0,1-1 0,-1 0 0,10-7 0,-2-1-374,-2 2-309,1 0 1,19-20 0,-20 14-6408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3:25:10.8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24575,'0'1'0,"0"0"0,1-1 0,-1 1 0,0 0 0,0-1 0,1 1 0,-1 0 0,1-1 0,-1 1 0,0-1 0,1 1 0,-1 0 0,1-1 0,-1 1 0,1-1 0,0 0 0,-1 1 0,1-1 0,-1 1 0,1-1 0,0 0 0,-1 1 0,1-1 0,0 0 0,-1 0 0,1 1 0,1-1 0,24 4 0,-21-4 0,222 7 0,-157-8 0,123 14 0,-55 9 0,268 35 0,-19-32 0,-128-14 0,18 1 0,14-14 0,231 4 0,-405 9 0,-76-5 0,50 0 0,-51-6 316,21 0-5183,4-1 2400,-46 1 1294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3:25:22.3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100 0 24575,'1'2'0,"-1"-1"0,0 1 0,1-1 0,0 1 0,-1-1 0,1 0 0,0 0 0,0 1 0,-1-1 0,1 0 0,0 0 0,0 0 0,1 0 0,0 2 0,9 9 0,-6 1 0,0-1 0,-1 1 0,0 1 0,-1-1 0,0 0 0,-1 1 0,0 16 0,5 19 0,-2 1 0,0 99 0,-3-18 0,0-122 0,0 0 0,0-1 0,0 1 0,1-1 0,6 14 0,9 29 0,-11-1 0,-3 0 0,-2 0 0,-5 61 0,1-11 0,4 18 0,-5 117 0,2-227 0,-1 0 0,0 0 0,-1 0 0,0 0 0,0 0 0,0-1 0,-1 0 0,0 1 0,-1-2 0,1 1 0,-2 0 0,1-1 0,-7 6 0,1-1 0,0 0 0,-1-1 0,0 0 0,-1-1 0,-27 14 0,36-21 0,1 0 0,-1 0 0,0-1 0,0 0 0,1 0 0,-1 0 0,0 0 0,0-1 0,0 1 0,0-1 0,0 0 0,0 0 0,-5-1 0,13 3 0,1 1 0,-1 0 0,0-1 0,0 1 0,0 1 0,0-1 0,-1 1 0,6 5 0,32 40 0,-28-30 0,-1 0 0,-1 1 0,-1 0 0,-1 1 0,0 1 0,6 24 0,4 10 0,-10-27 0,0 0 0,-2 1 0,-2 0 0,4 52 0,-8 125 0,-3-121 0,0 1377 0,-2-1383 0,-18 107 0,-18 37 0,-4 26 0,35-186 0,-1-1 0,-2 95 0,11-96 0,4 92 0,-1-146 0,0 0 0,1-1 0,0 1 0,0-1 0,1 0 0,0 0 0,0 0 0,1 0 0,-1-1 0,2 1 0,-1-1 0,12 10 0,16 21 0,-21-22 0,1 0 0,0-1 0,1 0 0,28 22 0,-18-22 0,0-1 0,44 16 0,0 1 0,-45-19-1365,-3-2-5461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1:52:22.2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681 12 24575,'0'-1'0,"0"1"0,0-1 0,0 1 0,0-1 0,0 1 0,0 0 0,0-1 0,0 1 0,-1-1 0,1 1 0,0 0 0,0-1 0,0 1 0,-1-1 0,1 1 0,0 0 0,0-1 0,-1 1 0,1 0 0,0-1 0,0 1 0,-1 0 0,1 0 0,-1-1 0,1 1 0,0 0 0,-1 0 0,1 0 0,0-1 0,-1 1 0,1 0 0,-1 0 0,1 0 0,-1 0 0,1 0 0,0 0 0,-1 0 0,1 0 0,-1 0 0,1 0 0,0 0 0,-1 0 0,1 0 0,-1 0 0,1 0 0,-1 1 0,1-1 0,0 0 0,-1 0 0,1 0 0,-1 1 0,-21 11 0,-39 38-2170,2 3-1,-102 119 1,126-132 1897,-252 270-4263,256-272 4536,22-22-131,10-16 147,-1 0 1,0 0-1,1 1 0,-1-1 1,0 0-1,0 0 0,1 0 1,-1 0-1,0 0 0,1 0 0,-1 0 1,0 0-1,1 0 0,-1 0 1,0 0-1,0 0 0,1 0 0,-1 0 1,0 0-1,1 0 0,-1 0 1,0 0-1,1 0 0,-1 0 1,0 0-1,0 0 0,1-1 0,-1 1 1,0 0-1,1 0 0,-1 0 1,0-1-1,0 1 0,0 0 1,1 0-1,-1-1 0,0 1 0,0 0 1,0-1-1,21-13 2592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3:25:22.6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24575,'0'0'-8191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3:25:30.5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74 24575,'5'-1'0,"1"0"0,-1 0 0,1 0 0,-1-1 0,0 0 0,0 0 0,9-6 0,16-5 0,6 2 0,1 2 0,1 2 0,70-5 0,121 8 0,-145 5 0,55-1 0,557 17 0,439 17-215,-486-25-456,1152 83 671,146-30-1218,-1925-63-4869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3:25:32.0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1 238 24575,'0'-4'0,"1"-1"0,0 1 0,1 0 0,-1-1 0,1 1 0,0 0 0,0 0 0,0 0 0,0 0 0,1 0 0,-1 1 0,1-1 0,0 1 0,0 0 0,1-1 0,-1 2 0,6-5 0,11-8 0,39-22 0,-52 34 0,26-14 0,1 1 0,1 2 0,0 1 0,1 2 0,1 2 0,-1 1 0,47-4 0,267 1 0,-262 12 0,221-1-6,636 11-91,239 95-410,-1032-88 495,-85-10 12,1323 119 0,-1363-127 80,0-2 0,-1-1 0,1 0 0,-1-3 0,28-8 0,27-5 62,-32 10-244,-7 2-319,0-2 0,59-20 0,-62 13-6405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3:25:32.4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24575,'0'0'-8191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3:25:36.2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24575,'0'25'0,"0"0"0,2 0 0,1-1 0,1 1 0,11 39 0,-9-38 0,0 0 0,2 34 0,-5-36 0,1 0 0,0 0 0,11 32 0,1-7 0,-3 1 0,11 86 0,-16-85 0,1 0 0,26 78 0,11 22-3930,-10-30 1076,-28-96 3216,-1-2 923,1 0-1,1 0 0,1-1 1,18 29-1,10 15-1284,-27-45 0,1-1 0,1 0 0,30 35 0,-28-39 0,-11-11 0,0 0 0,0-1 0,0 0 0,1 1 0,-1-2 0,1 1 0,0 0 0,0-1 0,0 0 0,1 0 0,-1-1 0,1 1 0,0-1 0,-1-1 0,13 3 0,212 15 0,-158-15 0,-51-2 0,0 1 0,29 9 0,-34-7 0,-1-2 0,2 0 0,-1 0 0,32 0 0,-40-4 0,-1-1 0,1 1 0,0-2 0,-1 1 0,0-1 0,1 0 0,-1 0 0,-1-1 0,1 0 0,0 0 0,-1-1 0,11-10 0,4-4 0,-2-1 0,20-27 0,184-254-6784,-208 279 7491,-1 0 0,-1-1-1,-1 0 1,-1-1 0,-1-1-1,-2 0 1,12-50 0,-15 52-399,2 0 1,0 0 0,17-34 0,-15 37-330,0-1 0,-2 0 0,0-1 0,5-29 0,-2-65 21,4-29 0,-7 111-93,-4 22-66,0 0 0,-1 0 0,0-1 0,-1 1 0,-1-1 0,0 1 0,-2-17 0,-5 1-6667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3:25:48.6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0 213 24575,'0'-3'0,"1"0"0,-1 1 0,1-1 0,0 0 0,0 1 0,0-1 0,0 1 0,0-1 0,0 1 0,1-1 0,-1 1 0,1 0 0,0 0 0,3-4 0,34-28 0,-21 20 0,-2 1 0,1 1 0,0 0 0,1 2 0,0 0 0,0 1 0,1 0 0,1 2 0,-1 0 0,1 2 0,29-6 0,18 2 0,125 0 0,-152 8 0,523 3-1154,-547-2 943,45 1-6615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3:25:49.6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1 117 24575,'25'-15'0,"0"1"0,1 2 0,1 0 0,0 2 0,0 1 0,1 1 0,51-7 0,15 4 0,97 2 0,-149 8 0,760 0-2297,1049 132-1,-198 109 1699,-1396-194-2398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3:25:50.0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24575,'0'0'-8191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1:52:23.0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0 127 24575,'15'-14'0,"0"0"0,1 1 0,0 1 0,1 0 0,0 2 0,1-1 0,0 2 0,33-12 0,-45 19 0,1 0 0,0 0 0,-1 0 0,1 1 0,0 0 0,0 1 0,0-1 0,0 1 0,0 0 0,0 1 0,0 0 0,0 0 0,0 1 0,0-1 0,-1 1 0,1 1 0,0 0 0,-1-1 0,0 2 0,0-1 0,0 1 0,0 0 0,-1 0 0,1 1 0,-1-1 0,0 1 0,0 0 0,4 7 0,-4-6 0,-1 1 0,0-1 0,0 1 0,-1 0 0,0 0 0,0 0 0,-1 0 0,1 1 0,-2-1 0,1 1 0,-1-1 0,0 1 0,-1 0 0,1-1 0,-2 1 0,1 0 0,-1-1 0,0 1 0,-1 0 0,1-1 0,-2 0 0,1 1 0,-1-1 0,0 0 0,0 0 0,-1 0 0,-6 8 0,9-13 0,-5 4 0,1 1 0,0 0 0,1 0 0,-1 0 0,2 1 0,-4 7 0,6-13 0,1-1 0,-1 0 0,1 1 0,0-1 0,0 0 0,0 1 0,0-1 0,0 0 0,0 1 0,0-1 0,0 1 0,1-1 0,-1 0 0,0 0 0,1 1 0,-1-1 0,2 3 0,-1-3 0,1 1 0,-1-1 0,1 1 0,-1-1 0,1 0 0,0 0 0,0 1 0,-1-1 0,1 0 0,0 0 0,0-1 0,0 1 0,0 0 0,0-1 0,3 1 0,9 2 0,0-2 0,0 0 0,20-1 0,-24 0 0,0-1 0,0 1 0,0 1 0,-1 0 0,1 0 0,0 1 0,-1 0 0,1 1 0,10 4 0,-1 9-1365,-7 3-5461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1:45:31.5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1 260 24575,'96'-5'0,"150"-26"0,-84 8 0,259-10 0,27-3 0,173-43 0,-291 47-682,375 12-1,-626 20-6143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1:52:23.8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25 24575,'4'-4'0,"13"-1"0,12-1 0,21 2 0,21 1 0,15 1 0,12 1 0,10 1 0,2 0 0,-10 0 0,-22 0-8191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1:52:26.1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41 20 24575,'3'-2'0,"0"0"0,0 0 0,0 0 0,0 0 0,1 1 0,-1-1 0,0 1 0,1 0 0,-1 0 0,1 0 0,-1 1 0,6-1 0,43-1 0,-44 3 0,-1 0 0,0 0 0,0 0 0,0 1 0,0 0 0,-1 0 0,1 1 0,0 0 0,-1 0 0,0 0 0,0 1 0,0 0 0,0 0 0,0 1 0,-1-1 0,0 1 0,0 0 0,0 1 0,-1-1 0,1 1 0,-1 0 0,-1 0 0,7 13 0,0 6 0,-1 0 0,-1 1 0,0 0 0,-3 0 0,4 29 0,-2-8 0,-2 0 0,-2 0 0,-2 0 0,-2 0 0,-10 72 0,7-99 0,-1 0 0,0-1 0,-1 1 0,-1-1 0,-1 0 0,-1-1 0,0 0 0,-1 0 0,-1-1 0,-1 0 0,-1-1 0,0-1 0,0 0 0,-2 0 0,-19 14 0,-38 20 0,-8 7 0,79-56 0,0 1 0,0-1 0,1 1 0,-1-1 0,0 1 0,1-1 0,-1 1 0,0-1 0,1 1 0,-1 0 0,1-1 0,-1 1 0,1 0 0,-1 0 0,1-1 0,-1 1 0,1 0 0,0 0 0,0 0 0,-1-1 0,1 1 0,0 0 0,0 0 0,0 0 0,0 0 0,0-1 0,0 1 0,0 0 0,0 1 0,1-1 0,0 0 0,0 0 0,0 0 0,0 0 0,1 0 0,-1 0 0,0-1 0,0 1 0,1 0 0,-1-1 0,0 1 0,1-1 0,-1 1 0,0-1 0,3 1 0,12 1 0,0 0 0,21-1 0,-31-1 0,28 0-106,57 0-523,151 21-1,-171-8-6196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1:52:26.8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27 24575,'0'-1'0,"1"0"0,-1 0 0,0 1 0,1-1 0,-1 0 0,1 1 0,-1-1 0,1 0 0,-1 1 0,1-1 0,-1 0 0,1 1 0,0-1 0,-1 1 0,1-1 0,0 1 0,0 0 0,-1-1 0,1 1 0,0-1 0,0 1 0,-1 0 0,1 0 0,0 0 0,1-1 0,25-4 0,-24 5 0,27-4 0,-1 2 0,1 1 0,50 4 0,-64-1 0,1 1 0,-1 1 0,0 0 0,0 1 0,0 0 0,-1 2 0,0 0 0,18 11 0,-3 3 0,-1 1 0,0 2 0,-2 1 0,-2 0 0,44 56 0,-13-4 0,48 90 0,-49-62-455,-4 3 0,51 158 0,-83-211-6371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1:52:27.4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532 0 24575,'-5'2'0,"0"-1"0,1 1 0,-1 0 0,0 0 0,1 0 0,-1 0 0,1 1 0,0 0 0,0 0 0,0 0 0,0 0 0,0 1 0,1-1 0,-4 6 0,-3 1 0,-57 48 0,-73 50 0,-13 10 0,122-96-25,25-18-109,0 0 0,0 0 0,0 1 0,0 0 0,1 0 0,-1 0 0,2 0 0,-1 1 0,-4 7 0,4 1-6692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1:52:27.8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24575,'4'0'0,"5"0"0,10 0 0,12 0 0,18 0 0,8 0 0,6 0 0,16 0 0,34 0 0,46 0 0,44 0 0,29 0 0,17 0 0,-31 0 0,-49 0 0,-52 4 0,-47 1-8191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1:52:28.3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24575,'0'4'0,"0"5"0,0 9 0,0 18 0,0 22 0,0 21 0,0 17 0,0 12 0,0 11 0,0 6 0,0 4 0,0 6 0,0 2 0,0-10 0,0-22 0,0-26 0,0-21 0,0-22-8191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1:52:28.8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0 24575,'-2'397'0,"5"489"0,73 80-1365,-67-892-5461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1:52:30.0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453 1 24575,'-45'48'0,"2"1"0,2 3 0,2 1 0,3 2 0,2 1 0,-31 72 0,36-60 0,3 2 0,3 1 0,3 0 0,3 2 0,-9 88 0,18-35 0,12 193 0,-4-316 0,1 42 0,3 0 0,1 0 0,3 0 0,1-1 0,2 0 0,23 56 0,-33-96-72,1-1 1,-1 1-1,1-1 0,0 1 0,0-1 0,0 0 0,0 0 0,0 0 1,1 0-1,0 0 0,-1 0 0,1-1 0,0 1 0,0-1 0,1 0 1,-1 0-1,0 0 0,7 3 0,8-2-6754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1:52:30.6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47 24575,'25'-15'0,"-20"11"0,1 1 0,-1 0 0,1 0 0,0 0 0,1 1 0,-1 0 0,13-3 0,-6 2 0,1 1 0,-1 1 0,1 1 0,0 0 0,-1 0 0,1 1 0,19 5 0,-24-4 0,0 1 0,-1 0 0,0 1 0,1 0 0,-1 0 0,-1 0 0,1 1 0,-1 1 0,1-1 0,-1 1 0,-1 0 0,10 12 0,33 46 0,-3 3 0,-4 1 0,44 94 0,-54-91 0,-3 1 0,-4 2 0,24 111 0,-41-152-1365,-1-13-5461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1:52:31.2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579 0 24575,'-1'3'0,"0"-1"0,0 1 0,0-1 0,0 0 0,0 1 0,-1-1 0,1 0 0,-1 0 0,0 0 0,1 0 0,-1 0 0,0 0 0,0 0 0,0-1 0,-1 1 0,-3 1 0,-5 6 0,-162 166 0,34-32 0,18-41 0,54-48 0,63-51-136,1 0-1,-1 1 1,1-1-1,0 0 1,0 1-1,0 0 1,0 0-1,1 0 0,-3 4 1,2 5-6690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1:45:32.8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1 119 24575,'47'-2'0,"63"-11"0,-18 1 0,436-12 0,5 0 0,361-20 0,261 46-1365,-1101-2-5461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1:52:31.7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72 24575,'4'0'0,"2"-4"0,2-1 0,10 0 0,4-3 0,11 0 0,4 1 0,7-2 0,8 1 0,0 0 0,6 3 0,9 2 0,10 2 0,-5 0 0,-11 1 0,-15 0-8191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1:52:32.1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24575,'0'16'0,"0"25"0,0 25 0,0 14 0,0 0 0,0-4 0,0-1 0,0 8 0,0 10 0,0 8 0,0 7 0,0-7 0,0-17 0,0-26 0,0-28 0,0-30 0,0-15-8191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1:52:32.7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47 1 24575,'4'9'0,"-1"0"0,0 0 0,0 1 0,-1 0 0,0-1 0,0 18 0,2 11 0,53 371 0,5 513 0,-60-829 0,2-13 0,-4 0 0,-19 139 0,19-214 0,-1 1 0,0-1 0,0 1 0,-1-1 0,1 0 0,-1 0 0,0 1 0,-1-1 0,1-1 0,-1 1 0,0 0 0,0-1 0,0 1 0,-1-1 0,0 0 0,0 0 0,0 0 0,0-1 0,0 1 0,-1-1 0,0 0 0,1-1 0,-8 4 0,2-1-99,5-2 128,1-1 0,-2 1 0,1-1 0,0 0 0,0 0 0,-1-1 0,-7 2 0,12-3-76,-1 0 0,0 0 0,1-1 0,-1 1 1,1 0-1,-1-1 0,1 1 0,0-1 0,-1 0 1,1 1-1,-1-1 0,1 0 0,0 0 0,0 0 1,-1 0-1,1 0 0,0 0 0,0 0 0,0-1 1,0 1-1,0 0 0,0 0 0,1-1 0,-1 1 1,0-1-1,1 1 0,-1-1 0,1 1 0,-1-1 1,1 1-1,0-3 0,-6-17-6779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1:52:37.4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85 24575,'0'-3'0,"1"0"0,0 0 0,0 0 0,0 1 0,0-1 0,0 0 0,1 0 0,-1 1 0,1-1 0,0 0 0,-1 1 0,1 0 0,1-1 0,3-3 0,1 0 0,-1 0 0,1 1 0,15-9 0,-19 13 0,-1-1 0,0 1 0,0 0 0,0 0 0,1 1 0,-1-1 0,0 0 0,1 1 0,-1-1 0,1 1 0,-1 0 0,0 0 0,1 0 0,-1 0 0,1 0 0,-1 0 0,1 1 0,2 0 0,-3 0 0,0 0 0,0 1 0,-1-1 0,1 0 0,0 1 0,-1-1 0,0 1 0,1-1 0,-1 1 0,0 0 0,0-1 0,0 1 0,0 0 0,0 0 0,0 0 0,0 0 0,-1 0 0,1 0 0,-1 0 0,1 0 0,-1 4 0,4 32 0,-3 1 0,0 0 0,-7 42 0,5-73 0,-1 0 0,0 0 0,0-1 0,-1 1 0,0 0 0,-1-1 0,1 0 0,-2 0 0,-5 8 0,4-6 0,1 0 0,-1 1 0,2-1 0,-1 1 0,-2 11 0,-11 51 0,18-71 0,0 0 0,0-1 0,0 1 0,0 0 0,0 0 0,0-1 0,0 1 0,0 0 0,0-1 0,0 1 0,0 0 0,0 0 0,1-1 0,-1 1 0,0 0 0,1-1 0,-1 1 0,0 0 0,1-1 0,-1 1 0,1 0 0,-1-1 0,1 1 0,-1-1 0,1 1 0,-1-1 0,1 1 0,0-1 0,-1 0 0,1 1 0,0-1 0,-1 0 0,1 1 0,0-1 0,-1 0 0,1 0 0,0 0 0,0 0 0,-1 0 0,1 1 0,0-1 0,0 0 0,-1-1 0,1 1 0,0 0 0,-1 0 0,1 0 0,0 0 0,0-1 0,-1 1 0,2 0 0,45-16 0,-38 12 0,77-29-1365,-66 24-5461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1:52:44.1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24575,'5419'0'-4201,"-5301"0"211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1:53:00.1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24575,'6'0'0,"-1"1"0,0 0 0,1 0 0,-1 1 0,0-1 0,6 4 0,12 3 0,71 15 0,2-4 0,148 11 0,201-27 0,-295-15 0,72-1 0,-25 1 0,4 0 0,186 13-1365,-367-1-5461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1:53:35.3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797 1921 24575,'-4'-3'0,"0"1"0,0 0 0,0 0 0,-1 0 0,1 0 0,0 1 0,-1-1 0,1 1 0,-1 0 0,0 1 0,-7-1 0,-7-2 0,-64-12 0,-78-18 0,142 28 0,-54-14 0,-81-34 0,133 44 0,-1-1 0,2 0 0,-1-2 0,1-1 0,1 0 0,1-2 0,0 0 0,-18-19 0,33 30 0,0 0 0,0-1 0,0 0 0,0 1 0,1-1 0,-1 0 0,1 0 0,0 0 0,1-1 0,-1 1 0,0-8 0,0-5 0,1-1 0,1-18 0,0 12 0,13-346 0,-7 318 0,3 1 0,1 0 0,3 1 0,3 0 0,22-50 0,-11 44 0,3 1 0,3 2 0,1 1 0,3 2 0,59-64 0,-29 46 0,2 3 0,143-104 0,-199 160 0,1 1 0,-1 1 0,22-10 0,-29 16 0,1 0 0,-1 0 0,1 0 0,-1 1 0,1 0 0,-1 1 0,1-1 0,0 1 0,0 0 0,-1 1 0,7 1 0,3 1 0,-1 1 0,1 0 0,-1 1 0,-1 1 0,1 1 0,-1 0 0,0 0 0,-1 1 0,24 19 0,-27-19 0,0 1 0,-1 0 0,-1 0 0,1 1 0,-2 0 0,1 1 0,-1-1 0,-1 1 0,0 0 0,-1 1 0,0 0 0,6 22 0,-1 5 0,22 121 0,-29-137 0,-1 1 0,-1-1 0,-2 0 0,0 1 0,-5 24 0,-66 234 0,56-229 0,-51 134 0,54-145 0,5-20 0,2 0 0,0 1 0,-3 34 0,-6 168 0,11-190-1365,1-4-5461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1:53:35.7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24575,'0'4'0,"0"5"0,0 1-8191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1:54:10.2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53 24575,'33'0'0,"-1"-1"0,1-2 0,-1-1 0,0-1 0,41-12 0,-40 9 0,2 2 0,-1 2 0,0 1 0,1 1 0,60 6 0,-7-2 0,-8-1 0,129 17 0,-66 5 0,-25-1 0,2-6 0,130 1 0,-105-18-4446,-1 0 3846,328 0 7537,-270 1-8828,-190-1 1924,1 0-1,-1-1 0,21-6 0,14-2-1526,-29 8-5332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1:54:52.3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 24575,'8'5'0,"0"0"0,1 0 0,-1-1 0,1 0 0,0-1 0,0 0 0,1 0 0,-1-1 0,1 0 0,16 1 0,-19-2 0,9 0 0,0 0 0,0-2 0,0 0 0,0 0 0,0-2 0,0 0 0,27-9 0,-22 6 0,-1 0 0,2 2 0,35-3 0,189 5 1783,124 4-9760,-201-1 5684,0 0 3996,-126 1 405,0 2 1,46 11-1,44 4-1649,213-12-459,-228-8 0,-93 2 0,44 8 0,13 2 0,474-7 31,-307-6-1192,-175-1-4205,93-21 4844,-99 10-651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1:45:36.4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24575,'8'0'0,"19"0"0,16 0 0,17 0 0,18 0 0,15 0 0,20 0 0,19 0 0,14 0 0,6 0 0,1 0 0,-21 4 0,-30 1 0,-27 0 0,-24-1 0,-15-1 0,-11-1 0,-9-1-8191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1:55:28.6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24575,'56'1'0,"88"12"0,-50-2 0,-53-7 0,-1 1 0,42 12 0,2 0 0,-59-13 0,0 1 0,36 12 0,-43-11 0,-1-1 0,1 0 0,0-2 0,31 3 0,76-5 0,-41-2 0,244 24 89,77 0-1543,-385-24-5372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1:55:41.8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14 24575,'1'20'0,"1"0"0,6 25 0,2 23 0,-9-20 0,-2-35 0,1 0 0,1 0 0,0 0 0,1-1 0,0 1 0,1 0 0,0 0 0,1-1 0,6 14 0,23 43 0,35 104 0,-63-152 0,0 0 0,-1 0 0,-1 1 0,0 28 0,-2-23 0,1-1 0,9 39 0,44 185 0,-9-80 0,-35-130 0,1 0 0,3-1 0,26 52 0,69 143 0,-84-194 0,-20-31 0,0-1 0,0 1 0,-1 0 0,5 13 0,-7-16 0,0 1 0,1 0 0,0-1 0,0 0 0,0 0 0,1 0 0,-1 0 0,2-1 0,-1 0 0,10 8 0,5 1 0,0-1 0,22 10 0,-26-16 0,-1 1 0,-1 1 0,1 0 0,-1 1 0,22 21 0,-3 4 0,2-2 0,1-2 0,1-1 0,53 32 0,-76-56 0,1 0 0,-1 0 0,1-2 0,-1 0 0,1 0 0,1-2 0,28 3 0,9 1 0,3 1 0,-1-4 0,106-5 0,-150 1 0,1-1 0,-1 0 0,0 0 0,0-1 0,-1-1 0,1 0 0,16-9 0,3-4 0,32-25 0,-22 14 0,10-8-2641,56-54 1,-40 32 1137,1-2 2634,-3-2 0,88-112-1,81-163 2262,-29 65-3392,-11 17 0,-135 165 0,129-208 0,-126 203-70,20-38 247,-73 117-387,-1 0 0,0-1-1,-1 0 1,-1 0 0,-1 0-1,4-29 1,-6 19-6616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1:55:45.4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24 24575,'366'-12'0,"-21"0"0,750 63 0,-517-27 0,1-26 0,-196 0 0,1905 2 0,-2256 1 0,0 1 0,-1 1 0,1 2 0,0 1 0,-1 2 0,32 12 0,-27-9 0,0-1 0,1-2 0,68 6 0,113-9 0,-144-6 0,-17-1 0,99 9 0,-143-4 0,0 0 0,0 1 0,0 1 0,0 0 0,16 9 0,-19-8 0,0-1 0,1-1 0,0 1 0,0-2 0,0 1 0,0-2 0,22 3 0,-2-6-163,1-2-1,-1-2 0,1-1 1,-1-1-1,52-19 0,-71 22-219,8-3-6443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1:55:49.8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140 293 24575,'0'0'0,"-1"0"0,1 0 0,-1-1 0,1 1 0,-1 0 0,1 0 0,-1 0 0,1-1 0,-1 1 0,1 0 0,-1 0 0,1-1 0,0 1 0,-1 0 0,1-1 0,0 1 0,-1 0 0,1-1 0,0 1 0,-1-1 0,1 1 0,0-1 0,0 1 0,-1-1 0,1 1 0,0-1 0,0 1 0,0 0 0,0-1 0,0 1 0,0-1 0,0 0 0,0 1 0,0-1 0,0 0 0,2-22 0,-1 17 0,-12 44 0,10 18 0,1-45 0,1 0 0,-1 0 0,-1 1 0,0-1 0,0 0 0,-1 0 0,-1-1 0,-4 15 0,7-25 0,0 0 0,0 0 0,0 1 0,-1-1 0,1 0 0,0 0 0,0 0 0,0 0 0,0 0 0,0 1 0,0-1 0,0 0 0,0 0 0,0 0 0,-1 0 0,1 0 0,0 0 0,0 0 0,0 0 0,0 1 0,0-1 0,-1 0 0,1 0 0,0 0 0,0 0 0,0 0 0,0 0 0,-1 0 0,1 0 0,0 0 0,0 0 0,0 0 0,0 0 0,-1 0 0,1 0 0,0 0 0,0 0 0,0 0 0,0 0 0,0 0 0,-1 0 0,1-1 0,0 1 0,0 0 0,-7-8 0,-1-13 0,2-3 0,2-1 0,1 1 0,0-28 0,1 23 0,1 9 0,0 0 0,1-1 0,1 1 0,6-35 0,-6 54 0,-1-1 0,1 1 0,-1-1 0,1 1 0,-1 0 0,1-1 0,0 1 0,0 0 0,-1 0 0,1-1 0,0 1 0,0 0 0,0 0 0,3-2 0,-4 3 0,1 0 0,-1 0 0,0 0 0,1 0 0,-1-1 0,1 1 0,-1 0 0,1 0 0,-1 0 0,1 0 0,-1 0 0,1 0 0,-1 0 0,1 1 0,-1-1 0,1 0 0,-1 0 0,1 0 0,-1 0 0,0 0 0,1 1 0,-1-1 0,1 0 0,-1 1 0,0-1 0,1 0 0,-1 0 0,1 2 0,1-1 0,-1 1 0,0 0 0,0 1 0,1-1 0,-1 0 0,-1 0 0,1 0 0,0 1 0,0-1 0,-1 0 0,1 1 0,-1-1 0,0 0 0,0 1 0,0-1 0,0 5 0,0-6 0,-2 12 0,0 1 0,-1-1 0,-7 20 0,10-33 0,0 1 0,0-1 0,-1 0 0,1 1 0,0-1 0,0 1 0,-1-1 0,1 1 0,0-1 0,0 0 0,-1 1 0,1-1 0,0 0 0,-1 1 0,1-1 0,-1 0 0,1 1 0,0-1 0,-1 0 0,1 0 0,-1 1 0,1-1 0,-1 0 0,1 0 0,0 0 0,-1 0 0,1 0 0,-1 0 0,1 0 0,-1 0 0,1 0 0,-1 0 0,0 0 0,-16-12 0,-7-22 0,21 27 0,0 0 0,0 0 0,1 0 0,0 0 0,0-1 0,0-8 0,3 14 0,4 10 0,3 14 0,-13 6 0,5-28 0,0 1 0,0-1 0,0 1 0,0-1 0,0 1 0,0-1 0,-1 1 0,1-1 0,0 1 0,0-1 0,0 1 0,-1-1 0,1 0 0,0 1 0,-1-1 0,1 1 0,0-1 0,-1 0 0,1 1 0,0-1 0,-1 0 0,1 1 0,-1-1 0,1 0 0,-1 0 0,1 1 0,-1-1 0,1 0 0,0 0 0,-1 0 0,1 0 0,-1 0 0,0 1 0,1-1 0,-1 0 0,1 0 0,-1 0 0,1 0 0,-1-1 0,1 1 0,-1 0 0,1 0 0,-1 0 0,1 0 0,-1 0 0,1-1 0,-1 1 0,0-3 0,0 1 0,0-1 0,0 1 0,0-1 0,1 1 0,-1-1 0,1 0 0,0 1 0,0-1 0,0 0 0,1-5 0,-1-2 0,-9-123-1365,8 105-5461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1:55:52.3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8 119 24575,'-1'-1'0,"0"-1"0,1 1 0,-1 0 0,0-1 0,1 1 0,-1 0 0,1-1 0,-1 1 0,1-1 0,-1 1 0,1-1 0,0 1 0,0-1 0,0 1 0,0-1 0,0 1 0,0-1 0,0 1 0,1-1 0,-1 1 0,0-1 0,1 1 0,-1-1 0,1 1 0,0 0 0,-1-1 0,2 0 0,0-2 0,1-1 0,-1 1 0,1 0 0,0 1 0,0-1 0,0 0 0,6-3 0,-3 2 0,1 1 0,0 0 0,0 0 0,0 1 0,0 0 0,1 0 0,-1 1 0,1-1 0,11 0 0,8 0 0,39 0 0,-43 2 0,718-1 0,-371 5 0,142-4 0,480 3 0,-554 20 0,-66-1 0,-125-14 0,719 12 0,-511-20 0,-418 3 0,-1 2 0,63 14 0,-60-9 0,1-3 0,43 3 0,531-8 86,-292-3-1537,-298 2-5375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1:55:58.6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44 24575,'180'2'-1369,"284"-8"-4046,-402 1 5913,242-10 5788,-109 18-5850,99 6-5307,32 1 2582,-108-8 9013,256-2-6724,-505 1 0,0 2 0,0 0 0,-41 12 0,-93 33 0,95-26 0,-87 17 0,51-24 0,-117 0 0,-104-14 0,-41 1 0,221 9 0,-37 2 0,-321-14 0,501 1 0,-1 0 0,1 0 0,-1 0 0,1-1 0,-1 1 0,1-1 0,0 0 0,0-1 0,-1 1 0,1-1 0,0 0 0,-6-3 0,8 3 0,0 0 0,0 0 0,0-1 0,0 1 0,0 0 0,1-1 0,-1 1 0,1-1 0,0 1 0,0-1 0,0 0 0,0 0 0,0 1 0,0-1 0,1 0 0,0 0 0,-1 0 0,1 0 0,0 0 0,1-4 0,-1 1 8,1 0-1,0 0 1,0 0-1,1 0 1,-1 0-1,1 1 1,1-1-1,-1 1 1,1-1-1,0 1 1,0 0-1,0 0 1,1 0-1,0 0 1,4-4-1,0 1-193,0 1 1,1 0-1,0 0 0,0 1 1,0 0-1,1 1 1,13-7-1,-4 5-6640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1:56:02.8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383 0 24575,'-1'2'0,"1"0"0,-1 0 0,0-1 0,0 1 0,0-1 0,0 1 0,0-1 0,0 1 0,0-1 0,-1 0 0,1 1 0,0-1 0,-1 0 0,-2 2 0,-25 17 0,26-19 0,-42 26 0,-1-3 0,-55 22 0,77-36 0,0 1 0,0 1 0,-31 23 0,54-35 0,0 1 0,0 0 0,0 0 0,0-1 0,1 1 0,-1 0 0,0 0 0,0 0 0,1 0 0,-1 0 0,0 1 0,1-1 0,-1 0 0,1 0 0,-1 0 0,1 0 0,0 1 0,0-1 0,-1 0 0,1 0 0,0 1 0,0 0 0,1 1 0,-1-1 0,1 1 0,-1-1 0,1 0 0,0 1 0,0-1 0,0 0 0,0 0 0,1 1 0,2 2 0,5 5 0,0 0 0,1 0 0,15 11 0,-16-15 0,29 24-227,2-2-1,1-1 1,2-3-1,0-1 1,58 21-1,-63-31-6598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1:56:03.5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24575,'4'0'0,"5"0"0,6 4 0,-1 9 0,-2 10 0,-3 2-8191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1:56:03.9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24575,'0'8'0,"0"6"0,0 6 0,4 2 0,1 2 0,0 1 0,-1-4-8191</inkml:trace>
  <inkml:trace contextRef="#ctx0" brushRef="#br0" timeOffset="1">47 630 24575,'0'4'0,"0"5"0,0 5 0,0 1-8191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1:56:04.2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24575,'0'4'0,"0"5"0,0 6 0,0 3 0,0 7 0,0 7 0,0 14 0,0 0-8191</inkml:trace>
  <inkml:trace contextRef="#ctx0" brushRef="#br0" timeOffset="1">1 840 24575,'0'4'0,"0"9"0,0 7 0,0 7 0,0 0-8191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1:45:37.5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24575,'0'4'0,"4"5"0,5 10 0,6 8 0,11 13 0,6-1 0,-3-4 0,-2-3 0,-6 5 0,-10 0 0,-12-7 0,-13-4 0,-8-2 0,-4-2 0,-2 0 0,0-1 0,4-3-8191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1:56:04.6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24575,'0'0'-8191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1:56:05.9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24575,'3'8'0,"3"14"0,-1 16 0,-1 13 0,-1 14 0,2 11 0,1 9 0,0-6 0,-2-12 0,-1-23 0,-2-25 0,0-33 0,-1-13-8191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1:56:06.7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68 24575,'4'0'0,"1"-4"0,4-9 0,5-3 0,3-2 0,-1 2-8191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1:56:07.0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1:56:07.6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24575,'5'1'0,"0"-1"0,0 1 0,-1 1 0,1-1 0,-1 1 0,1-1 0,-1 1 0,7 4 0,13 6 0,78 26 0,-19-8 0,112 57 0,-187-83 0,-1 1 0,1 0 0,-1 0 0,-1 0 0,1 1 0,-1 0 0,0 0 0,0 1 0,0-1 0,-1 1 0,0 1 0,-1-1 0,4 9 0,-5-11 0,-2 0 0,1 0 0,-1 1 0,1-1 0,-2 1 0,1-1 0,-1 1 0,1-1 0,-1 1 0,-1-1 0,1 1 0,-1-1 0,0 1 0,0-1 0,-1 1 0,0-1 0,0 0 0,0 0 0,0 0 0,-1 0 0,-4 7 0,-9 10 0,-2-1 0,-32 31 0,27-28 0,-29 36 0,46-52 0,0 1 0,0 0 0,1 0 0,1 0 0,0 0 0,0 1 0,0 0 0,-3 17 0,7-24 0,0 0 0,0 0 0,0 1 0,0-1 0,0 0 0,1 0 0,-1 1 0,1-1 0,0 0 0,0 0 0,0 0 0,0 0 0,1 0 0,-1 0 0,1 0 0,0-1 0,0 1 0,0 0 0,0-1 0,0 0 0,0 1 0,1-1 0,4 3 0,6 4 0,0 0 0,0-1 0,25 10 0,-28-14 0,42 18 32,1-2-1,106 24 0,116 6-871,-224-42 221,52 9-6207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1:56:08.6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1:56:05.1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10 24575,'4'0'0,"6"-4"0,0-1-8191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1:56:05.5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61 24575,'0'-8'0,"0"-7"0,0-4 0,0 1-8191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1:56:12.1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0 175 24575,'0'0'0,"0"0"0,0 0 0,0 1 0,1-1 0,-1 0 0,0 1 0,0-1 0,0 0 0,0 0 0,0 1 0,1-1 0,-1 0 0,0 0 0,0 0 0,0 1 0,1-1 0,-1 0 0,0 0 0,0 0 0,1 0 0,-1 1 0,0-1 0,1 0 0,-1 0 0,0 0 0,0 0 0,1 0 0,-1 0 0,0 0 0,1 0 0,-1 0 0,0 0 0,1 0 0,-1 0 0,0 0 0,0 0 0,1 0 0,-1 0 0,0 0 0,1 0 0,-1 0 0,0-1 0,0 1 0,1 0 0,-1 0 0,0 0 0,0 0 0,1-1 0,-1 1 0,0 0 0,0 0 0,0 0 0,1-1 0,-1 1 0,16-13 0,-9 1 0,-6 10 0,0 0 0,0 0 0,0 0 0,1 0 0,-1 0 0,0 0 0,1 1 0,-1-1 0,1 1 0,-1-1 0,1 1 0,0-1 0,0 1 0,0 0 0,3-2 0,-5 3 0,1-1 0,-1 1 0,0-1 0,1 0 0,-1 1 0,1-1 0,-1 0 0,0 0 0,0 1 0,1-1 0,-1 0 0,0 0 0,0 1 0,0-1 0,0 0 0,0 0 0,0 0 0,0 1 0,0-1 0,0 0 0,0 0 0,0 1 0,-1-1 0,1 0 0,0 0 0,0 1 0,-1-2 0,-8-26 0,7 25 0,-9-56 0,11 47 0,9 41 0,-3 3-455,0 0 0,1 48 0,-6-59-6371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1:56:15.6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1 259 24575,'0'1'0,"0"0"0,1-1 0,-1 1 0,0 0 0,1-1 0,-1 1 0,1 0 0,-1-1 0,1 1 0,-1-1 0,1 1 0,-1-1 0,1 1 0,0-1 0,-1 0 0,1 1 0,0-1 0,-1 0 0,1 1 0,0-1 0,-1 0 0,1 0 0,0 1 0,0-1 0,-1 0 0,1 0 0,0 0 0,0 0 0,0 0 0,-1 0 0,1 0 0,0-1 0,-1 1 0,1 0 0,1-1 0,35-6 0,-33 6 0,126-30 0,258-26 0,207 43 9,-75 5-108,270-64-180,80-4 108,-503 78 550,-161 1-218,-40-2-257,405 4-1173,-415 1-5557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1:45:39.4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445 125 24575,'1'-23'0,"0"13"0,0 0 0,-1 0 0,-1 0 0,-2-15 0,3 23 0,-1 0 0,1 0 0,-1 0 0,1 1 0,-1-1 0,0 0 0,0 1 0,1-1 0,-1 1 0,0-1 0,-1 1 0,1-1 0,0 1 0,0 0 0,0-1 0,-1 1 0,1 0 0,-1 0 0,1 0 0,-1 0 0,1 0 0,-1 1 0,0-1 0,0 0 0,1 1 0,-1-1 0,0 1 0,0-1 0,1 1 0,-5 0 0,-4 0 0,-1 1 0,1 1 0,-1-1 0,1 2 0,0-1 0,0 2 0,-19 7 0,10-2 0,1 1 0,0 0 0,-19 15 0,16-8 0,2 0 0,0 0 0,1 2 0,1 0 0,1 2 0,0-1 0,2 2 0,-21 40 0,29-48 0,0 0 0,1 0 0,1 0 0,0 1 0,1 0 0,0 0 0,0 16 0,3-20 0,0 0 0,1-1 0,0 1 0,1-1 0,0 0 0,1 1 0,-1-1 0,2 0 0,0 0 0,10 18 0,-11-23 0,0-1 0,1 1 0,-1-1 0,1 0 0,0 1 0,1-2 0,-1 1 0,1 0 0,-1-1 0,1 0 0,0 0 0,0-1 0,0 1 0,1-1 0,-1 0 0,1 0 0,-1-1 0,1 0 0,0 0 0,7 1 0,-5-2 0,1 1 0,-1-2 0,1 1 0,-1-1 0,1 0 0,-1-1 0,1 0 0,-1 0 0,0-1 0,0 0 0,0-1 0,14-8 0,-2-1 0,-1-2 0,0 0 0,-2-1 0,0-1 0,0-1 0,-2 0 0,23-34 0,-34 44 0,0 0 0,0 0 0,-1 0 0,-1 0 0,1-1 0,-1 1 0,-1-1 0,1-12 0,-1-7 0,-3-36 0,0 47 0,1 0 0,0 1 0,1-1 0,2 1 0,-1-1 0,8-29 0,-8 44 0,-1 0 0,1 0 0,0 0 0,0 0 0,0 0 0,0 0 0,0 1 0,0-1 0,1 0 0,-1 1 0,3-3 0,4 4 0,1 16 0,2 28 49,9 68-1,-14-73-535,1 0-1,21 66 1,-18-81-6339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1:56:29.4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24575,'74'4'0,"135"24"0,-46-4 0,9-5 0,251 31 0,68 26 0,-448-70-3639,68 1 0,44-9 5261,-31-1 4034,-16 3-7021,-87 0-5461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1:56:32.7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1 167 24575,'96'0'0,"123"-16"0,-181 10 0,-1-1 0,0-2 0,0-2 0,-1-1 0,-1-1 0,43-24 0,-59 29 0,0 1 0,0 1 0,1 0 0,-1 2 0,1 0 0,0 2 0,25-1 0,-4-1 0,-40 4-9,38-6-262,0 3-1,0 1 1,0 2 0,64 7 0,-81-2-6555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1:56:33.1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24575,'4'4'0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1:56:52.8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151 165 24575,'13'-12'0,"1"1"0,0 1 0,0 0 0,1 0 0,0 2 0,1 0 0,26-10 0,-17 10 0,1 1 0,0 1 0,0 1 0,36-2 0,80-12 0,25-3 0,392 18-5161,-294 6 3538,-130 10 5349,-17-1-668,-10-11-3058,-58-1 0,0 2 0,91 14 0,-85-10 0,-27-2 0,-63 3 0,-45 1 0,-196 28 0,155-15 0,-206 8 0,-124-27 0,202-4 0,-460 3 0,680-2 0,17-1 0,16-1 0,19-1 0,1 1 0,-1 1 0,1 1 0,45 2 0,-16 0 0,1420-2 67,-753 4-1499,-656-2-5394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1:56:55.4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24575,'4'1'0,"1"0"0,0 0 0,-1 1 0,1 0 0,-1 0 0,0 0 0,0 0 0,0 1 0,0-1 0,0 1 0,0 0 0,-1 0 0,5 5 0,11 8 0,122 78-3392,-117-80 2714,0-2-1,0-1 1,2-1 0,34 9-1,7-4 1648,2-3-1,92 4 1,141-10 2734,-239-6-3528,331-22-175,-110 2 0,664 7 0,-254 8 0,813-55 0,-1349 60 0,10-1 0,-135-3 0,43-11 0,20-3 0,272-10-1365,-287 25-5461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1:56:57.0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0 166 24575,'0'-2'0,"1"-1"0,-1 0 0,1 1 0,0-1 0,0 0 0,0 1 0,0-1 0,0 1 0,0 0 0,1-1 0,-1 1 0,1 0 0,-1 0 0,1 0 0,0 0 0,0 0 0,0 0 0,0 0 0,1 1 0,-1-1 0,0 1 0,5-3 0,6-2 0,0 0 0,0 1 0,15-4 0,-23 8 0,31-9-494,0 2-1,69-6 1,75 7-2460,56-6 607,-176-1 5179,-45 9-1844,0 2 0,0-1 0,18 0 0,460 0-988,-247 6 0,-35-2-1365,-147 0-5461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1:57:02.7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1 118 24575,'319'-2'0,"338"5"0,-298 32 0,-224-18 0,169 2 0,1273-22 0,-918 4 0,-235 11 0,20 1 0,2001-15-2754,-1310 3 5508,-1253 0-2754,17 2 0,-1-5 0,-128-19 0,52-8 0,-93-17 0,155 26 0,-219-10 0,-124 31 0,187 2 0,-2403-3 0,2613-3 0,-102-18 0,-30-2 0,-335 20 0,263 6 0,-473-3 0,571-12 0,5 0 0,-1002 13 0,9577-1-1365,-8390 0-5461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1:57:09.1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2056 24575,'0'-5'-30,"1"0"-1,0 0 1,1 1 0,-1-1-1,1 1 1,0-1-1,0 1 1,0 0 0,1 0-1,5-8 1,0-1-1053,103-190-4427,34-115 6915,52-101 4117,291-392-5522,-470 788 0,1 1 0,0 0 0,2 1 0,0 1 0,2 1 0,0 1 0,37-21 0,-47 31 0,-1 2 0,1-1 0,1 2 0,-1 0 0,1 1 0,-1 0 0,1 1 0,29-3 0,4 3 0,64 5 0,-100-2 0,12 1 0,-1 1 0,0 1 0,1 1 0,-1 1 0,29 11 0,-41-12 0,0 0 0,0 1 0,0 0 0,-1 0 0,0 1 0,0 1 0,-1 0 0,1 0 0,-1 0 0,-1 1 0,1 0 0,-2 0 0,9 14 0,132 244 0,-3 37 0,-74-145 0,246 558 0,-300-680-87,-11-27-41,0 1 0,0 0 1,-1 0-1,0 1 0,-1-1 0,-1 1 0,1 0 1,-2 0-1,2 17 0,-7-8-6698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1:57:11.0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24575,'2'46'0,"3"-1"0,13 57 0,-5-29 0,9 37 0,9 79 0,-29-164 0,-1 1 0,2 0 0,0 0 0,2-1 0,15 49 0,50 132 0,-58-163 0,-3 0 0,8 85 0,-15-100 0,1-1 0,1 1 0,2-1 0,0 0 0,2-1 0,17 40 0,-20-54 0,-1 0 0,4 24 0,-5-23 0,0 1 0,10 23 0,1-2 0,2-1 0,1 0 0,2-2 0,1 0 0,29 35 0,-42-60 0,0 0 0,1-1 0,-1 0 0,1-1 0,0 0 0,1 0 0,-1 0 0,1-1 0,0-1 0,0 1 0,12 2 0,10 0 0,1-1 0,35 1 0,19 3 0,139 18 0,339-3 0,-532-24 0,1-2 0,57-9 0,-78 9 0,-1-1 0,1-1 0,-1 1 0,0-2 0,0 0 0,-1 0 0,1 0 0,-1-2 0,0 1 0,17-16 0,4-11 0,-1 0 0,-2-2 0,-1-1 0,39-72 0,-23 24 0,38-109 0,-19 48 0,-33 80 0,37-121 0,-41 100 0,4 1 0,50-100 0,-61 139 42,-2 0-1,18-80 1,-23 77-539,2 0 0,26-61 1,-30 91-6330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1:57:16.4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296 99 24575,'-21'0'0,"5"-1"0,-1 1 0,1 1 0,-18 4 0,28-4 0,0 1 0,0 0 0,1 0 0,-1 0 0,1 1 0,-1 0 0,1 0 0,0 0 0,0 0 0,0 1 0,1 0 0,-5 5 0,-17 17 0,12-13 0,0 1 0,1 0 0,1 1 0,-20 31 0,31-45 0,0 1 0,0 0 0,1-1 0,-1 1 0,0 0 0,0 0 0,1 0 0,-1-1 0,1 1 0,0 0 0,-1 0 0,1 0 0,0 0 0,0 0 0,0 0 0,1 0 0,-1 0 0,0-1 0,1 1 0,-1 0 0,1 0 0,-1 0 0,2 2 0,0-2 0,0 1 0,0-1 0,1 0 0,-1 0 0,0 0 0,1 0 0,-1-1 0,1 1 0,-1-1 0,1 1 0,0-1 0,0 0 0,4 1 0,9 2 0,0 0 0,0-2 0,1 0 0,19 0 0,-4-1 0,-15 1 0,0-1 0,1-1 0,-1-1 0,1 0 0,-1-1 0,19-5 0,-34 6 0,0-1 0,1 1 0,-1 0 0,0 0 0,-1-1 0,1 1 0,0-1 0,0 0 0,-1 1 0,1-1 0,-1 0 0,1 0 0,-1 0 0,0 0 0,0 0 0,0-1 0,0 1 0,0 0 0,0 0 0,0-1 0,-1 1 0,1 0 0,-1-5 0,1-6 0,0 0 0,-1-1 0,-2-15 0,0 9 0,2-2-112,-1 1 194,0-1 0,-8-40 0,8 58-153,0 0-1,0-1 1,0 1-1,-1 0 1,1 0 0,-1 0-1,0 0 1,-1 0 0,1 0-1,0 1 1,-1-1-1,0 1 1,0-1 0,0 1-1,0 0 1,-1 0-1,1 1 1,-1-1 0,0 1-1,-4-2 1,-23-6-6755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4992B9-D130-CD81-8664-A1636D22E1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6E602F6-1894-FBE1-AA78-AF63B2ED2D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79961A7-E9D8-E8AA-CFF6-EAE9C2E0F1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7F486-0E0D-4812-B462-41693F01C17B}" type="datetimeFigureOut">
              <a:rPr lang="zh-CN" altLang="en-US" smtClean="0"/>
              <a:t>2022-7-27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2080722-B0E2-8E0C-48C8-0B2BECACFC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4CFF76D-2D0B-00D5-9848-F33EF77930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E1D53-A696-48D6-9CB6-2063E9A943A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02351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9F3B33-CEE7-B643-0119-CB9DF8BA4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6EC64AD-978A-351B-0CD7-86359B5CBC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256CB2E-3A59-B95D-DAC1-945614A713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7F486-0E0D-4812-B462-41693F01C17B}" type="datetimeFigureOut">
              <a:rPr lang="zh-CN" altLang="en-US" smtClean="0"/>
              <a:t>2022-7-27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D2EC05D-30AD-10E9-4F05-ECD38E832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CF21975-1084-1733-77DB-61638A887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E1D53-A696-48D6-9CB6-2063E9A943A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21880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23180A99-31AB-6353-62F9-808C7C5562E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E3439CC-A546-4A83-A57F-EA6876B558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038A71B-568F-6CE9-E9F0-80B74CC3BF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7F486-0E0D-4812-B462-41693F01C17B}" type="datetimeFigureOut">
              <a:rPr lang="zh-CN" altLang="en-US" smtClean="0"/>
              <a:t>2022-7-27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67608B2-ECA2-DA5A-C285-9006941422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D6F2343-7877-CE2D-B364-5BEE4CA96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E1D53-A696-48D6-9CB6-2063E9A943A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19541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02FB1C-BF4C-579B-7569-E32C1565F2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5C4D983-55FC-DD72-3D0C-929D6E97A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7BA3D03-E043-3D1E-C235-B758CEEEE7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7F486-0E0D-4812-B462-41693F01C17B}" type="datetimeFigureOut">
              <a:rPr lang="zh-CN" altLang="en-US" smtClean="0"/>
              <a:t>2022-7-27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F8D0C2D-0D4D-0C1D-7A28-36A229E9A7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AB79EE6-15B3-A2DD-2D3F-A9F59DCD2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E1D53-A696-48D6-9CB6-2063E9A943A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96857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D04992-EFF5-1C8D-2028-549D5CF87E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09003EE-DFDA-30D4-AED8-1250332935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944FE68-8661-11CD-F4F7-B6B37B736E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7F486-0E0D-4812-B462-41693F01C17B}" type="datetimeFigureOut">
              <a:rPr lang="zh-CN" altLang="en-US" smtClean="0"/>
              <a:t>2022-7-27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4A8C81D-A2BD-2D29-352E-2C5F78EF1B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D5A7A9C-FC22-6FA8-6F4E-6C0ECC1E7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E1D53-A696-48D6-9CB6-2063E9A943A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44296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48E713-3022-986B-E6E0-8FDAE25DF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B8F47D4-DF4A-67D9-1B90-26D3980F161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E00DBDF-B685-9AE3-B122-D0B1C3B51B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C8D98D5-0805-89E0-DDD7-E3CC9A08AF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7F486-0E0D-4812-B462-41693F01C17B}" type="datetimeFigureOut">
              <a:rPr lang="zh-CN" altLang="en-US" smtClean="0"/>
              <a:t>2022-7-27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E7384A4-6335-6A36-00C4-033A9FAFC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C69CF94-B483-A40F-9029-E900F73D28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E1D53-A696-48D6-9CB6-2063E9A943A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26861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B1B222-D04A-40AE-757C-EE8C1F1BE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5A2976B-1EC8-C916-3FDD-FB2461145F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1C00873-53B2-0067-5CEB-6229354108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C58120B4-7E6E-4C35-27AF-9D00B280A1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5650FD9-4F91-BA16-883B-66E82835359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58041E1B-CEBF-978D-7D16-6C8A5AEF67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7F486-0E0D-4812-B462-41693F01C17B}" type="datetimeFigureOut">
              <a:rPr lang="zh-CN" altLang="en-US" smtClean="0"/>
              <a:t>2022-7-27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4BF4D511-B86C-186E-E8DE-2C0A73E6E8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F41EE757-E599-DC35-9EB2-C3DEF9FD9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E1D53-A696-48D6-9CB6-2063E9A943A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74023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051B0F-A16F-2FFA-3DAD-01C3C9913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F10790D-7F6B-38DA-5252-F27FF0AFD4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7F486-0E0D-4812-B462-41693F01C17B}" type="datetimeFigureOut">
              <a:rPr lang="zh-CN" altLang="en-US" smtClean="0"/>
              <a:t>2022-7-27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5912493-DC9B-0AB7-C199-ABEB7F5ECD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C062B43-F518-AF1C-C4AA-41958E0D5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E1D53-A696-48D6-9CB6-2063E9A943A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50959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532360A-FF03-6DC2-C1D9-259EA3C58E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7F486-0E0D-4812-B462-41693F01C17B}" type="datetimeFigureOut">
              <a:rPr lang="zh-CN" altLang="en-US" smtClean="0"/>
              <a:t>2022-7-27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C8B9BCD5-26E7-2D2C-1CA1-DCF3E49C4D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37CBD00-9CCB-CBC7-5DAA-A119A9F511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E1D53-A696-48D6-9CB6-2063E9A943A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80188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2FB228-D2CA-6148-1427-8CC8B28A4F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C844BC3-C420-00B1-9A35-87E193844E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C609354-5294-F670-A69A-4B09E16929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C381876-1750-C4BE-D232-597A5010C8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7F486-0E0D-4812-B462-41693F01C17B}" type="datetimeFigureOut">
              <a:rPr lang="zh-CN" altLang="en-US" smtClean="0"/>
              <a:t>2022-7-27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6476675-538B-8EC5-7B64-557BE2DC4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9AE9265-1F1D-0772-8DB5-10A15A06DE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E1D53-A696-48D6-9CB6-2063E9A943A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89807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89F9F2-A12D-A62E-9028-B3CC76586F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3BC4ABE0-585E-730A-1716-79915ACE153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C2379C6-77C4-46F4-210C-3129E60F72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2F56A7D-7AFE-892B-0F08-EB23827E6D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7F486-0E0D-4812-B462-41693F01C17B}" type="datetimeFigureOut">
              <a:rPr lang="zh-CN" altLang="en-US" smtClean="0"/>
              <a:t>2022-7-27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52DA6FA-00B2-3B4B-055B-3EDB81D2A4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537D1C4-B378-00FE-778E-F4A6BAA122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E1D53-A696-48D6-9CB6-2063E9A943A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59873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2B9218B4-11D3-F774-973F-05745AA92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FE75F0B-3E42-8889-F074-9DF488D545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C3F8CA1-00DD-A3B8-FF4D-8F37682BF16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C7F486-0E0D-4812-B462-41693F01C17B}" type="datetimeFigureOut">
              <a:rPr lang="zh-CN" altLang="en-US" smtClean="0"/>
              <a:t>2022-7-27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E8A8362-C969-E757-F898-CC2197AC99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E3152E0-0B3F-F5CC-E11F-8A29C8D8A8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6E1D53-A696-48D6-9CB6-2063E9A943A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09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3" Type="http://schemas.openxmlformats.org/officeDocument/2006/relationships/image" Target="../media/image1.jpeg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2.xml"/><Relationship Id="rId5" Type="http://schemas.openxmlformats.org/officeDocument/2006/relationships/image" Target="../media/image3.png"/><Relationship Id="rId4" Type="http://schemas.openxmlformats.org/officeDocument/2006/relationships/customXml" Target="../ink/ink1.xml"/><Relationship Id="rId9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ustomXml" Target="../ink/ink225.xml"/><Relationship Id="rId7" Type="http://schemas.openxmlformats.org/officeDocument/2006/relationships/image" Target="../media/image227.png"/><Relationship Id="rId2" Type="http://schemas.openxmlformats.org/officeDocument/2006/relationships/image" Target="../media/image225.jpe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26.xml"/><Relationship Id="rId5" Type="http://schemas.openxmlformats.org/officeDocument/2006/relationships/image" Target="../media/image226.jp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jpg"/><Relationship Id="rId2" Type="http://schemas.openxmlformats.org/officeDocument/2006/relationships/image" Target="../media/image228.jpe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28.xml"/><Relationship Id="rId5" Type="http://schemas.openxmlformats.org/officeDocument/2006/relationships/image" Target="../media/image25.png"/><Relationship Id="rId4" Type="http://schemas.openxmlformats.org/officeDocument/2006/relationships/customXml" Target="../ink/ink227.xml"/></Relationships>
</file>

<file path=ppt/slides/_rels/slide12.xml.rels><?xml version="1.0" encoding="UTF-8" standalone="yes"?>
<Relationships xmlns="http://schemas.openxmlformats.org/package/2006/relationships"><Relationship Id="rId26" Type="http://schemas.openxmlformats.org/officeDocument/2006/relationships/customXml" Target="../ink/ink240.xml"/><Relationship Id="rId21" Type="http://schemas.openxmlformats.org/officeDocument/2006/relationships/image" Target="../media/image240.png"/><Relationship Id="rId42" Type="http://schemas.openxmlformats.org/officeDocument/2006/relationships/customXml" Target="../ink/ink248.xml"/><Relationship Id="rId47" Type="http://schemas.openxmlformats.org/officeDocument/2006/relationships/image" Target="../media/image252.png"/><Relationship Id="rId63" Type="http://schemas.openxmlformats.org/officeDocument/2006/relationships/image" Target="../media/image259.png"/><Relationship Id="rId68" Type="http://schemas.openxmlformats.org/officeDocument/2006/relationships/customXml" Target="../ink/ink262.xml"/><Relationship Id="rId84" Type="http://schemas.openxmlformats.org/officeDocument/2006/relationships/customXml" Target="../ink/ink270.xml"/><Relationship Id="rId89" Type="http://schemas.openxmlformats.org/officeDocument/2006/relationships/image" Target="../media/image272.png"/><Relationship Id="rId16" Type="http://schemas.openxmlformats.org/officeDocument/2006/relationships/customXml" Target="../ink/ink235.xml"/><Relationship Id="rId11" Type="http://schemas.openxmlformats.org/officeDocument/2006/relationships/image" Target="../media/image235.png"/><Relationship Id="rId32" Type="http://schemas.openxmlformats.org/officeDocument/2006/relationships/customXml" Target="../ink/ink243.xml"/><Relationship Id="rId37" Type="http://schemas.openxmlformats.org/officeDocument/2006/relationships/image" Target="../media/image248.png"/><Relationship Id="rId53" Type="http://schemas.openxmlformats.org/officeDocument/2006/relationships/customXml" Target="../ink/ink254.xml"/><Relationship Id="rId58" Type="http://schemas.openxmlformats.org/officeDocument/2006/relationships/image" Target="../media/image257.png"/><Relationship Id="rId74" Type="http://schemas.openxmlformats.org/officeDocument/2006/relationships/customXml" Target="../ink/ink265.xml"/><Relationship Id="rId79" Type="http://schemas.openxmlformats.org/officeDocument/2006/relationships/image" Target="../media/image267.png"/><Relationship Id="rId5" Type="http://schemas.openxmlformats.org/officeDocument/2006/relationships/image" Target="../media/image232.png"/><Relationship Id="rId90" Type="http://schemas.openxmlformats.org/officeDocument/2006/relationships/customXml" Target="../ink/ink273.xml"/><Relationship Id="rId22" Type="http://schemas.openxmlformats.org/officeDocument/2006/relationships/customXml" Target="../ink/ink238.xml"/><Relationship Id="rId27" Type="http://schemas.openxmlformats.org/officeDocument/2006/relationships/image" Target="../media/image243.png"/><Relationship Id="rId43" Type="http://schemas.openxmlformats.org/officeDocument/2006/relationships/image" Target="../media/image25.png"/><Relationship Id="rId48" Type="http://schemas.openxmlformats.org/officeDocument/2006/relationships/customXml" Target="../ink/ink251.xml"/><Relationship Id="rId64" Type="http://schemas.openxmlformats.org/officeDocument/2006/relationships/customXml" Target="../ink/ink260.xml"/><Relationship Id="rId69" Type="http://schemas.openxmlformats.org/officeDocument/2006/relationships/image" Target="../media/image262.png"/><Relationship Id="rId8" Type="http://schemas.openxmlformats.org/officeDocument/2006/relationships/customXml" Target="../ink/ink231.xml"/><Relationship Id="rId51" Type="http://schemas.openxmlformats.org/officeDocument/2006/relationships/customXml" Target="../ink/ink253.xml"/><Relationship Id="rId72" Type="http://schemas.openxmlformats.org/officeDocument/2006/relationships/customXml" Target="../ink/ink264.xml"/><Relationship Id="rId80" Type="http://schemas.openxmlformats.org/officeDocument/2006/relationships/customXml" Target="../ink/ink268.xml"/><Relationship Id="rId85" Type="http://schemas.openxmlformats.org/officeDocument/2006/relationships/image" Target="../media/image270.png"/><Relationship Id="rId93" Type="http://schemas.openxmlformats.org/officeDocument/2006/relationships/image" Target="../media/image274.png"/><Relationship Id="rId3" Type="http://schemas.openxmlformats.org/officeDocument/2006/relationships/image" Target="../media/image231.jpg"/><Relationship Id="rId12" Type="http://schemas.openxmlformats.org/officeDocument/2006/relationships/customXml" Target="../ink/ink233.xml"/><Relationship Id="rId17" Type="http://schemas.openxmlformats.org/officeDocument/2006/relationships/image" Target="../media/image238.png"/><Relationship Id="rId25" Type="http://schemas.openxmlformats.org/officeDocument/2006/relationships/image" Target="../media/image242.png"/><Relationship Id="rId33" Type="http://schemas.openxmlformats.org/officeDocument/2006/relationships/image" Target="../media/image246.png"/><Relationship Id="rId38" Type="http://schemas.openxmlformats.org/officeDocument/2006/relationships/customXml" Target="../ink/ink246.xml"/><Relationship Id="rId46" Type="http://schemas.openxmlformats.org/officeDocument/2006/relationships/customXml" Target="../ink/ink250.xml"/><Relationship Id="rId59" Type="http://schemas.openxmlformats.org/officeDocument/2006/relationships/customXml" Target="../ink/ink257.xml"/><Relationship Id="rId67" Type="http://schemas.openxmlformats.org/officeDocument/2006/relationships/image" Target="../media/image261.png"/><Relationship Id="rId20" Type="http://schemas.openxmlformats.org/officeDocument/2006/relationships/customXml" Target="../ink/ink237.xml"/><Relationship Id="rId41" Type="http://schemas.openxmlformats.org/officeDocument/2006/relationships/image" Target="../media/image250.png"/><Relationship Id="rId54" Type="http://schemas.openxmlformats.org/officeDocument/2006/relationships/image" Target="../media/image255.png"/><Relationship Id="rId62" Type="http://schemas.openxmlformats.org/officeDocument/2006/relationships/customXml" Target="../ink/ink259.xml"/><Relationship Id="rId70" Type="http://schemas.openxmlformats.org/officeDocument/2006/relationships/customXml" Target="../ink/ink263.xml"/><Relationship Id="rId75" Type="http://schemas.openxmlformats.org/officeDocument/2006/relationships/image" Target="../media/image265.png"/><Relationship Id="rId83" Type="http://schemas.openxmlformats.org/officeDocument/2006/relationships/image" Target="../media/image269.png"/><Relationship Id="rId88" Type="http://schemas.openxmlformats.org/officeDocument/2006/relationships/customXml" Target="../ink/ink272.xml"/><Relationship Id="rId91" Type="http://schemas.openxmlformats.org/officeDocument/2006/relationships/image" Target="../media/image273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30.xml"/><Relationship Id="rId15" Type="http://schemas.openxmlformats.org/officeDocument/2006/relationships/image" Target="../media/image237.png"/><Relationship Id="rId23" Type="http://schemas.openxmlformats.org/officeDocument/2006/relationships/image" Target="../media/image241.png"/><Relationship Id="rId28" Type="http://schemas.openxmlformats.org/officeDocument/2006/relationships/customXml" Target="../ink/ink241.xml"/><Relationship Id="rId36" Type="http://schemas.openxmlformats.org/officeDocument/2006/relationships/customXml" Target="../ink/ink245.xml"/><Relationship Id="rId49" Type="http://schemas.openxmlformats.org/officeDocument/2006/relationships/customXml" Target="../ink/ink252.xml"/><Relationship Id="rId57" Type="http://schemas.openxmlformats.org/officeDocument/2006/relationships/customXml" Target="../ink/ink256.xml"/><Relationship Id="rId10" Type="http://schemas.openxmlformats.org/officeDocument/2006/relationships/customXml" Target="../ink/ink232.xml"/><Relationship Id="rId31" Type="http://schemas.openxmlformats.org/officeDocument/2006/relationships/image" Target="../media/image245.png"/><Relationship Id="rId44" Type="http://schemas.openxmlformats.org/officeDocument/2006/relationships/customXml" Target="../ink/ink249.xml"/><Relationship Id="rId52" Type="http://schemas.openxmlformats.org/officeDocument/2006/relationships/image" Target="../media/image254.png"/><Relationship Id="rId60" Type="http://schemas.openxmlformats.org/officeDocument/2006/relationships/image" Target="../media/image258.png"/><Relationship Id="rId65" Type="http://schemas.openxmlformats.org/officeDocument/2006/relationships/image" Target="../media/image260.png"/><Relationship Id="rId73" Type="http://schemas.openxmlformats.org/officeDocument/2006/relationships/image" Target="../media/image264.png"/><Relationship Id="rId78" Type="http://schemas.openxmlformats.org/officeDocument/2006/relationships/customXml" Target="../ink/ink267.xml"/><Relationship Id="rId81" Type="http://schemas.openxmlformats.org/officeDocument/2006/relationships/image" Target="../media/image268.png"/><Relationship Id="rId86" Type="http://schemas.openxmlformats.org/officeDocument/2006/relationships/customXml" Target="../ink/ink271.xml"/><Relationship Id="rId4" Type="http://schemas.openxmlformats.org/officeDocument/2006/relationships/customXml" Target="../ink/ink229.xml"/><Relationship Id="rId9" Type="http://schemas.openxmlformats.org/officeDocument/2006/relationships/image" Target="../media/image234.png"/><Relationship Id="rId13" Type="http://schemas.openxmlformats.org/officeDocument/2006/relationships/image" Target="../media/image236.png"/><Relationship Id="rId18" Type="http://schemas.openxmlformats.org/officeDocument/2006/relationships/customXml" Target="../ink/ink236.xml"/><Relationship Id="rId39" Type="http://schemas.openxmlformats.org/officeDocument/2006/relationships/image" Target="../media/image249.png"/><Relationship Id="rId34" Type="http://schemas.openxmlformats.org/officeDocument/2006/relationships/customXml" Target="../ink/ink244.xml"/><Relationship Id="rId50" Type="http://schemas.openxmlformats.org/officeDocument/2006/relationships/image" Target="../media/image253.png"/><Relationship Id="rId55" Type="http://schemas.openxmlformats.org/officeDocument/2006/relationships/customXml" Target="../ink/ink255.xml"/><Relationship Id="rId76" Type="http://schemas.openxmlformats.org/officeDocument/2006/relationships/customXml" Target="../ink/ink266.xml"/><Relationship Id="rId7" Type="http://schemas.openxmlformats.org/officeDocument/2006/relationships/image" Target="../media/image233.png"/><Relationship Id="rId71" Type="http://schemas.openxmlformats.org/officeDocument/2006/relationships/image" Target="../media/image263.png"/><Relationship Id="rId92" Type="http://schemas.openxmlformats.org/officeDocument/2006/relationships/customXml" Target="../ink/ink274.xml"/><Relationship Id="rId2" Type="http://schemas.openxmlformats.org/officeDocument/2006/relationships/image" Target="../media/image230.jpeg"/><Relationship Id="rId29" Type="http://schemas.openxmlformats.org/officeDocument/2006/relationships/image" Target="../media/image244.png"/><Relationship Id="rId24" Type="http://schemas.openxmlformats.org/officeDocument/2006/relationships/customXml" Target="../ink/ink239.xml"/><Relationship Id="rId40" Type="http://schemas.openxmlformats.org/officeDocument/2006/relationships/customXml" Target="../ink/ink247.xml"/><Relationship Id="rId45" Type="http://schemas.openxmlformats.org/officeDocument/2006/relationships/image" Target="../media/image251.png"/><Relationship Id="rId66" Type="http://schemas.openxmlformats.org/officeDocument/2006/relationships/customXml" Target="../ink/ink261.xml"/><Relationship Id="rId87" Type="http://schemas.openxmlformats.org/officeDocument/2006/relationships/image" Target="../media/image271.png"/><Relationship Id="rId61" Type="http://schemas.openxmlformats.org/officeDocument/2006/relationships/customXml" Target="../ink/ink258.xml"/><Relationship Id="rId82" Type="http://schemas.openxmlformats.org/officeDocument/2006/relationships/customXml" Target="../ink/ink269.xml"/><Relationship Id="rId19" Type="http://schemas.openxmlformats.org/officeDocument/2006/relationships/image" Target="../media/image239.png"/><Relationship Id="rId14" Type="http://schemas.openxmlformats.org/officeDocument/2006/relationships/customXml" Target="../ink/ink234.xml"/><Relationship Id="rId30" Type="http://schemas.openxmlformats.org/officeDocument/2006/relationships/customXml" Target="../ink/ink242.xml"/><Relationship Id="rId35" Type="http://schemas.openxmlformats.org/officeDocument/2006/relationships/image" Target="../media/image247.png"/><Relationship Id="rId56" Type="http://schemas.openxmlformats.org/officeDocument/2006/relationships/image" Target="../media/image256.png"/><Relationship Id="rId77" Type="http://schemas.openxmlformats.org/officeDocument/2006/relationships/image" Target="../media/image26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9.png"/><Relationship Id="rId13" Type="http://schemas.openxmlformats.org/officeDocument/2006/relationships/customXml" Target="../ink/ink279.xml"/><Relationship Id="rId18" Type="http://schemas.openxmlformats.org/officeDocument/2006/relationships/image" Target="../media/image283.png"/><Relationship Id="rId26" Type="http://schemas.openxmlformats.org/officeDocument/2006/relationships/customXml" Target="../ink/ink286.xml"/><Relationship Id="rId3" Type="http://schemas.openxmlformats.org/officeDocument/2006/relationships/image" Target="../media/image276.jpg"/><Relationship Id="rId21" Type="http://schemas.openxmlformats.org/officeDocument/2006/relationships/customXml" Target="../ink/ink283.xml"/><Relationship Id="rId7" Type="http://schemas.openxmlformats.org/officeDocument/2006/relationships/customXml" Target="../ink/ink276.xml"/><Relationship Id="rId12" Type="http://schemas.openxmlformats.org/officeDocument/2006/relationships/image" Target="../media/image25.png"/><Relationship Id="rId17" Type="http://schemas.openxmlformats.org/officeDocument/2006/relationships/customXml" Target="../ink/ink281.xml"/><Relationship Id="rId25" Type="http://schemas.openxmlformats.org/officeDocument/2006/relationships/image" Target="../media/image286.png"/><Relationship Id="rId2" Type="http://schemas.openxmlformats.org/officeDocument/2006/relationships/image" Target="../media/image275.jpeg"/><Relationship Id="rId16" Type="http://schemas.openxmlformats.org/officeDocument/2006/relationships/image" Target="../media/image282.png"/><Relationship Id="rId20" Type="http://schemas.openxmlformats.org/officeDocument/2006/relationships/image" Target="../media/image284.png"/><Relationship Id="rId29" Type="http://schemas.openxmlformats.org/officeDocument/2006/relationships/customXml" Target="../ink/ink28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8.png"/><Relationship Id="rId11" Type="http://schemas.openxmlformats.org/officeDocument/2006/relationships/customXml" Target="../ink/ink278.xml"/><Relationship Id="rId24" Type="http://schemas.openxmlformats.org/officeDocument/2006/relationships/customXml" Target="../ink/ink285.xml"/><Relationship Id="rId5" Type="http://schemas.openxmlformats.org/officeDocument/2006/relationships/customXml" Target="../ink/ink275.xml"/><Relationship Id="rId15" Type="http://schemas.openxmlformats.org/officeDocument/2006/relationships/customXml" Target="../ink/ink280.xml"/><Relationship Id="rId23" Type="http://schemas.openxmlformats.org/officeDocument/2006/relationships/image" Target="../media/image285.png"/><Relationship Id="rId28" Type="http://schemas.openxmlformats.org/officeDocument/2006/relationships/image" Target="../media/image287.png"/><Relationship Id="rId10" Type="http://schemas.openxmlformats.org/officeDocument/2006/relationships/image" Target="../media/image280.png"/><Relationship Id="rId19" Type="http://schemas.openxmlformats.org/officeDocument/2006/relationships/customXml" Target="../ink/ink282.xml"/><Relationship Id="rId4" Type="http://schemas.openxmlformats.org/officeDocument/2006/relationships/image" Target="../media/image277.jpg"/><Relationship Id="rId9" Type="http://schemas.openxmlformats.org/officeDocument/2006/relationships/customXml" Target="../ink/ink277.xml"/><Relationship Id="rId14" Type="http://schemas.openxmlformats.org/officeDocument/2006/relationships/image" Target="../media/image281.png"/><Relationship Id="rId22" Type="http://schemas.openxmlformats.org/officeDocument/2006/relationships/customXml" Target="../ink/ink284.xml"/><Relationship Id="rId27" Type="http://schemas.openxmlformats.org/officeDocument/2006/relationships/customXml" Target="../ink/ink287.xml"/><Relationship Id="rId30" Type="http://schemas.openxmlformats.org/officeDocument/2006/relationships/image" Target="../media/image288.png"/></Relationships>
</file>

<file path=ppt/slides/_rels/slide14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348.xml"/><Relationship Id="rId21" Type="http://schemas.openxmlformats.org/officeDocument/2006/relationships/customXml" Target="../ink/ink298.xml"/><Relationship Id="rId42" Type="http://schemas.openxmlformats.org/officeDocument/2006/relationships/image" Target="../media/image308.png"/><Relationship Id="rId63" Type="http://schemas.openxmlformats.org/officeDocument/2006/relationships/customXml" Target="../ink/ink319.xml"/><Relationship Id="rId84" Type="http://schemas.openxmlformats.org/officeDocument/2006/relationships/customXml" Target="../ink/ink331.xml"/><Relationship Id="rId138" Type="http://schemas.openxmlformats.org/officeDocument/2006/relationships/customXml" Target="../ink/ink360.xml"/><Relationship Id="rId159" Type="http://schemas.openxmlformats.org/officeDocument/2006/relationships/image" Target="../media/image362.png"/><Relationship Id="rId170" Type="http://schemas.openxmlformats.org/officeDocument/2006/relationships/customXml" Target="../ink/ink376.xml"/><Relationship Id="rId191" Type="http://schemas.openxmlformats.org/officeDocument/2006/relationships/customXml" Target="../ink/ink387.xml"/><Relationship Id="rId205" Type="http://schemas.openxmlformats.org/officeDocument/2006/relationships/image" Target="../media/image383.png"/><Relationship Id="rId226" Type="http://schemas.openxmlformats.org/officeDocument/2006/relationships/customXml" Target="../ink/ink406.xml"/><Relationship Id="rId247" Type="http://schemas.openxmlformats.org/officeDocument/2006/relationships/image" Target="../media/image404.png"/><Relationship Id="rId107" Type="http://schemas.openxmlformats.org/officeDocument/2006/relationships/customXml" Target="../ink/ink343.xml"/><Relationship Id="rId11" Type="http://schemas.openxmlformats.org/officeDocument/2006/relationships/customXml" Target="../ink/ink293.xml"/><Relationship Id="rId32" Type="http://schemas.openxmlformats.org/officeDocument/2006/relationships/image" Target="../media/image303.png"/><Relationship Id="rId53" Type="http://schemas.openxmlformats.org/officeDocument/2006/relationships/customXml" Target="../ink/ink314.xml"/><Relationship Id="rId74" Type="http://schemas.openxmlformats.org/officeDocument/2006/relationships/image" Target="../media/image324.png"/><Relationship Id="rId128" Type="http://schemas.openxmlformats.org/officeDocument/2006/relationships/customXml" Target="../ink/ink354.xml"/><Relationship Id="rId149" Type="http://schemas.openxmlformats.org/officeDocument/2006/relationships/image" Target="../media/image357.png"/><Relationship Id="rId5" Type="http://schemas.openxmlformats.org/officeDocument/2006/relationships/customXml" Target="../ink/ink290.xml"/><Relationship Id="rId95" Type="http://schemas.openxmlformats.org/officeDocument/2006/relationships/customXml" Target="../ink/ink337.xml"/><Relationship Id="rId160" Type="http://schemas.openxmlformats.org/officeDocument/2006/relationships/customXml" Target="../ink/ink371.xml"/><Relationship Id="rId181" Type="http://schemas.openxmlformats.org/officeDocument/2006/relationships/customXml" Target="../ink/ink382.xml"/><Relationship Id="rId216" Type="http://schemas.openxmlformats.org/officeDocument/2006/relationships/customXml" Target="../ink/ink401.xml"/><Relationship Id="rId237" Type="http://schemas.openxmlformats.org/officeDocument/2006/relationships/image" Target="../media/image399.png"/><Relationship Id="rId22" Type="http://schemas.openxmlformats.org/officeDocument/2006/relationships/image" Target="../media/image298.png"/><Relationship Id="rId43" Type="http://schemas.openxmlformats.org/officeDocument/2006/relationships/customXml" Target="../ink/ink309.xml"/><Relationship Id="rId64" Type="http://schemas.openxmlformats.org/officeDocument/2006/relationships/image" Target="../media/image319.png"/><Relationship Id="rId118" Type="http://schemas.openxmlformats.org/officeDocument/2006/relationships/image" Target="../media/image343.png"/><Relationship Id="rId139" Type="http://schemas.openxmlformats.org/officeDocument/2006/relationships/image" Target="../media/image352.png"/><Relationship Id="rId85" Type="http://schemas.openxmlformats.org/officeDocument/2006/relationships/customXml" Target="../ink/ink332.xml"/><Relationship Id="rId150" Type="http://schemas.openxmlformats.org/officeDocument/2006/relationships/customXml" Target="../ink/ink366.xml"/><Relationship Id="rId171" Type="http://schemas.openxmlformats.org/officeDocument/2006/relationships/image" Target="../media/image368.png"/><Relationship Id="rId192" Type="http://schemas.openxmlformats.org/officeDocument/2006/relationships/customXml" Target="../ink/ink388.xml"/><Relationship Id="rId206" Type="http://schemas.openxmlformats.org/officeDocument/2006/relationships/customXml" Target="../ink/ink396.xml"/><Relationship Id="rId227" Type="http://schemas.openxmlformats.org/officeDocument/2006/relationships/image" Target="../media/image394.png"/><Relationship Id="rId248" Type="http://schemas.openxmlformats.org/officeDocument/2006/relationships/customXml" Target="../ink/ink417.xml"/><Relationship Id="rId12" Type="http://schemas.openxmlformats.org/officeDocument/2006/relationships/image" Target="../media/image293.png"/><Relationship Id="rId33" Type="http://schemas.openxmlformats.org/officeDocument/2006/relationships/customXml" Target="../ink/ink304.xml"/><Relationship Id="rId108" Type="http://schemas.openxmlformats.org/officeDocument/2006/relationships/image" Target="../media/image338.png"/><Relationship Id="rId129" Type="http://schemas.openxmlformats.org/officeDocument/2006/relationships/customXml" Target="../ink/ink355.xml"/><Relationship Id="rId54" Type="http://schemas.openxmlformats.org/officeDocument/2006/relationships/image" Target="../media/image314.png"/><Relationship Id="rId75" Type="http://schemas.openxmlformats.org/officeDocument/2006/relationships/customXml" Target="../ink/ink325.xml"/><Relationship Id="rId96" Type="http://schemas.openxmlformats.org/officeDocument/2006/relationships/image" Target="../media/image332.png"/><Relationship Id="rId140" Type="http://schemas.openxmlformats.org/officeDocument/2006/relationships/customXml" Target="../ink/ink361.xml"/><Relationship Id="rId161" Type="http://schemas.openxmlformats.org/officeDocument/2006/relationships/image" Target="../media/image363.png"/><Relationship Id="rId182" Type="http://schemas.openxmlformats.org/officeDocument/2006/relationships/image" Target="../media/image373.png"/><Relationship Id="rId217" Type="http://schemas.openxmlformats.org/officeDocument/2006/relationships/image" Target="../media/image389.png"/><Relationship Id="rId6" Type="http://schemas.openxmlformats.org/officeDocument/2006/relationships/image" Target="../media/image291.png"/><Relationship Id="rId238" Type="http://schemas.openxmlformats.org/officeDocument/2006/relationships/customXml" Target="../ink/ink412.xml"/><Relationship Id="rId23" Type="http://schemas.openxmlformats.org/officeDocument/2006/relationships/customXml" Target="../ink/ink299.xml"/><Relationship Id="rId119" Type="http://schemas.openxmlformats.org/officeDocument/2006/relationships/customXml" Target="../ink/ink349.xml"/><Relationship Id="rId44" Type="http://schemas.openxmlformats.org/officeDocument/2006/relationships/image" Target="../media/image309.png"/><Relationship Id="rId65" Type="http://schemas.openxmlformats.org/officeDocument/2006/relationships/customXml" Target="../ink/ink320.xml"/><Relationship Id="rId86" Type="http://schemas.openxmlformats.org/officeDocument/2006/relationships/image" Target="../media/image327.png"/><Relationship Id="rId130" Type="http://schemas.openxmlformats.org/officeDocument/2006/relationships/customXml" Target="../ink/ink356.xml"/><Relationship Id="rId151" Type="http://schemas.openxmlformats.org/officeDocument/2006/relationships/image" Target="../media/image358.png"/><Relationship Id="rId172" Type="http://schemas.openxmlformats.org/officeDocument/2006/relationships/customXml" Target="../ink/ink377.xml"/><Relationship Id="rId193" Type="http://schemas.openxmlformats.org/officeDocument/2006/relationships/image" Target="../media/image378.png"/><Relationship Id="rId207" Type="http://schemas.openxmlformats.org/officeDocument/2006/relationships/image" Target="../media/image384.png"/><Relationship Id="rId228" Type="http://schemas.openxmlformats.org/officeDocument/2006/relationships/customXml" Target="../ink/ink407.xml"/><Relationship Id="rId249" Type="http://schemas.openxmlformats.org/officeDocument/2006/relationships/image" Target="../media/image405.png"/><Relationship Id="rId13" Type="http://schemas.openxmlformats.org/officeDocument/2006/relationships/customXml" Target="../ink/ink294.xml"/><Relationship Id="rId109" Type="http://schemas.openxmlformats.org/officeDocument/2006/relationships/customXml" Target="../ink/ink344.xml"/><Relationship Id="rId34" Type="http://schemas.openxmlformats.org/officeDocument/2006/relationships/image" Target="../media/image304.png"/><Relationship Id="rId55" Type="http://schemas.openxmlformats.org/officeDocument/2006/relationships/customXml" Target="../ink/ink315.xml"/><Relationship Id="rId76" Type="http://schemas.openxmlformats.org/officeDocument/2006/relationships/customXml" Target="../ink/ink326.xml"/><Relationship Id="rId97" Type="http://schemas.openxmlformats.org/officeDocument/2006/relationships/customXml" Target="../ink/ink338.xml"/><Relationship Id="rId120" Type="http://schemas.openxmlformats.org/officeDocument/2006/relationships/image" Target="../media/image344.png"/><Relationship Id="rId141" Type="http://schemas.openxmlformats.org/officeDocument/2006/relationships/image" Target="../media/image353.png"/><Relationship Id="rId7" Type="http://schemas.openxmlformats.org/officeDocument/2006/relationships/customXml" Target="../ink/ink291.xml"/><Relationship Id="rId162" Type="http://schemas.openxmlformats.org/officeDocument/2006/relationships/customXml" Target="../ink/ink372.xml"/><Relationship Id="rId183" Type="http://schemas.openxmlformats.org/officeDocument/2006/relationships/customXml" Target="../ink/ink383.xml"/><Relationship Id="rId218" Type="http://schemas.openxmlformats.org/officeDocument/2006/relationships/customXml" Target="../ink/ink402.xml"/><Relationship Id="rId239" Type="http://schemas.openxmlformats.org/officeDocument/2006/relationships/image" Target="../media/image400.png"/><Relationship Id="rId24" Type="http://schemas.openxmlformats.org/officeDocument/2006/relationships/image" Target="../media/image299.png"/><Relationship Id="rId45" Type="http://schemas.openxmlformats.org/officeDocument/2006/relationships/customXml" Target="../ink/ink310.xml"/><Relationship Id="rId66" Type="http://schemas.openxmlformats.org/officeDocument/2006/relationships/image" Target="../media/image320.png"/><Relationship Id="rId87" Type="http://schemas.openxmlformats.org/officeDocument/2006/relationships/customXml" Target="../ink/ink333.xml"/><Relationship Id="rId110" Type="http://schemas.openxmlformats.org/officeDocument/2006/relationships/image" Target="../media/image339.png"/><Relationship Id="rId131" Type="http://schemas.openxmlformats.org/officeDocument/2006/relationships/image" Target="../media/image348.png"/><Relationship Id="rId152" Type="http://schemas.openxmlformats.org/officeDocument/2006/relationships/customXml" Target="../ink/ink367.xml"/><Relationship Id="rId173" Type="http://schemas.openxmlformats.org/officeDocument/2006/relationships/image" Target="../media/image369.png"/><Relationship Id="rId194" Type="http://schemas.openxmlformats.org/officeDocument/2006/relationships/customXml" Target="../ink/ink389.xml"/><Relationship Id="rId208" Type="http://schemas.openxmlformats.org/officeDocument/2006/relationships/customXml" Target="../ink/ink397.xml"/><Relationship Id="rId229" Type="http://schemas.openxmlformats.org/officeDocument/2006/relationships/image" Target="../media/image395.png"/><Relationship Id="rId240" Type="http://schemas.openxmlformats.org/officeDocument/2006/relationships/customXml" Target="../ink/ink413.xml"/><Relationship Id="rId14" Type="http://schemas.openxmlformats.org/officeDocument/2006/relationships/image" Target="../media/image294.png"/><Relationship Id="rId35" Type="http://schemas.openxmlformats.org/officeDocument/2006/relationships/customXml" Target="../ink/ink305.xml"/><Relationship Id="rId56" Type="http://schemas.openxmlformats.org/officeDocument/2006/relationships/image" Target="../media/image315.png"/><Relationship Id="rId77" Type="http://schemas.openxmlformats.org/officeDocument/2006/relationships/image" Target="../media/image25.png"/><Relationship Id="rId100" Type="http://schemas.openxmlformats.org/officeDocument/2006/relationships/image" Target="../media/image334.png"/><Relationship Id="rId8" Type="http://schemas.openxmlformats.org/officeDocument/2006/relationships/image" Target="../media/image157.png"/><Relationship Id="rId98" Type="http://schemas.openxmlformats.org/officeDocument/2006/relationships/image" Target="../media/image333.png"/><Relationship Id="rId121" Type="http://schemas.openxmlformats.org/officeDocument/2006/relationships/customXml" Target="../ink/ink350.xml"/><Relationship Id="rId142" Type="http://schemas.openxmlformats.org/officeDocument/2006/relationships/customXml" Target="../ink/ink362.xml"/><Relationship Id="rId163" Type="http://schemas.openxmlformats.org/officeDocument/2006/relationships/image" Target="../media/image364.png"/><Relationship Id="rId184" Type="http://schemas.openxmlformats.org/officeDocument/2006/relationships/image" Target="../media/image374.png"/><Relationship Id="rId219" Type="http://schemas.openxmlformats.org/officeDocument/2006/relationships/image" Target="../media/image390.png"/><Relationship Id="rId230" Type="http://schemas.openxmlformats.org/officeDocument/2006/relationships/customXml" Target="../ink/ink408.xml"/><Relationship Id="rId25" Type="http://schemas.openxmlformats.org/officeDocument/2006/relationships/customXml" Target="../ink/ink300.xml"/><Relationship Id="rId46" Type="http://schemas.openxmlformats.org/officeDocument/2006/relationships/image" Target="../media/image310.png"/><Relationship Id="rId67" Type="http://schemas.openxmlformats.org/officeDocument/2006/relationships/customXml" Target="../ink/ink321.xml"/><Relationship Id="rId88" Type="http://schemas.openxmlformats.org/officeDocument/2006/relationships/image" Target="../media/image328.png"/><Relationship Id="rId111" Type="http://schemas.openxmlformats.org/officeDocument/2006/relationships/customXml" Target="../ink/ink345.xml"/><Relationship Id="rId132" Type="http://schemas.openxmlformats.org/officeDocument/2006/relationships/customXml" Target="../ink/ink357.xml"/><Relationship Id="rId153" Type="http://schemas.openxmlformats.org/officeDocument/2006/relationships/image" Target="../media/image359.png"/><Relationship Id="rId174" Type="http://schemas.openxmlformats.org/officeDocument/2006/relationships/customXml" Target="../ink/ink378.xml"/><Relationship Id="rId195" Type="http://schemas.openxmlformats.org/officeDocument/2006/relationships/image" Target="../media/image379.png"/><Relationship Id="rId209" Type="http://schemas.openxmlformats.org/officeDocument/2006/relationships/image" Target="../media/image385.png"/><Relationship Id="rId220" Type="http://schemas.openxmlformats.org/officeDocument/2006/relationships/customXml" Target="../ink/ink403.xml"/><Relationship Id="rId241" Type="http://schemas.openxmlformats.org/officeDocument/2006/relationships/image" Target="../media/image401.png"/><Relationship Id="rId15" Type="http://schemas.openxmlformats.org/officeDocument/2006/relationships/customXml" Target="../ink/ink295.xml"/><Relationship Id="rId36" Type="http://schemas.openxmlformats.org/officeDocument/2006/relationships/image" Target="../media/image305.png"/><Relationship Id="rId57" Type="http://schemas.openxmlformats.org/officeDocument/2006/relationships/customXml" Target="../ink/ink316.xml"/><Relationship Id="rId78" Type="http://schemas.openxmlformats.org/officeDocument/2006/relationships/customXml" Target="../ink/ink327.xml"/><Relationship Id="rId99" Type="http://schemas.openxmlformats.org/officeDocument/2006/relationships/customXml" Target="../ink/ink339.xml"/><Relationship Id="rId101" Type="http://schemas.openxmlformats.org/officeDocument/2006/relationships/customXml" Target="../ink/ink340.xml"/><Relationship Id="rId122" Type="http://schemas.openxmlformats.org/officeDocument/2006/relationships/image" Target="../media/image345.png"/><Relationship Id="rId143" Type="http://schemas.openxmlformats.org/officeDocument/2006/relationships/image" Target="../media/image354.png"/><Relationship Id="rId164" Type="http://schemas.openxmlformats.org/officeDocument/2006/relationships/customXml" Target="../ink/ink373.xml"/><Relationship Id="rId185" Type="http://schemas.openxmlformats.org/officeDocument/2006/relationships/customXml" Target="../ink/ink384.xml"/><Relationship Id="rId4" Type="http://schemas.openxmlformats.org/officeDocument/2006/relationships/image" Target="../media/image290.png"/><Relationship Id="rId9" Type="http://schemas.openxmlformats.org/officeDocument/2006/relationships/customXml" Target="../ink/ink292.xml"/><Relationship Id="rId180" Type="http://schemas.openxmlformats.org/officeDocument/2006/relationships/image" Target="../media/image372.png"/><Relationship Id="rId210" Type="http://schemas.openxmlformats.org/officeDocument/2006/relationships/customXml" Target="../ink/ink398.xml"/><Relationship Id="rId215" Type="http://schemas.openxmlformats.org/officeDocument/2006/relationships/image" Target="../media/image388.png"/><Relationship Id="rId236" Type="http://schemas.openxmlformats.org/officeDocument/2006/relationships/customXml" Target="../ink/ink411.xml"/><Relationship Id="rId26" Type="http://schemas.openxmlformats.org/officeDocument/2006/relationships/image" Target="../media/image300.png"/><Relationship Id="rId231" Type="http://schemas.openxmlformats.org/officeDocument/2006/relationships/image" Target="../media/image396.png"/><Relationship Id="rId47" Type="http://schemas.openxmlformats.org/officeDocument/2006/relationships/customXml" Target="../ink/ink311.xml"/><Relationship Id="rId68" Type="http://schemas.openxmlformats.org/officeDocument/2006/relationships/image" Target="../media/image321.png"/><Relationship Id="rId89" Type="http://schemas.openxmlformats.org/officeDocument/2006/relationships/customXml" Target="../ink/ink334.xml"/><Relationship Id="rId112" Type="http://schemas.openxmlformats.org/officeDocument/2006/relationships/image" Target="../media/image340.png"/><Relationship Id="rId133" Type="http://schemas.openxmlformats.org/officeDocument/2006/relationships/image" Target="../media/image349.png"/><Relationship Id="rId154" Type="http://schemas.openxmlformats.org/officeDocument/2006/relationships/customXml" Target="../ink/ink368.xml"/><Relationship Id="rId175" Type="http://schemas.openxmlformats.org/officeDocument/2006/relationships/customXml" Target="../ink/ink379.xml"/><Relationship Id="rId196" Type="http://schemas.openxmlformats.org/officeDocument/2006/relationships/customXml" Target="../ink/ink390.xml"/><Relationship Id="rId200" Type="http://schemas.openxmlformats.org/officeDocument/2006/relationships/image" Target="../media/image381.png"/><Relationship Id="rId16" Type="http://schemas.openxmlformats.org/officeDocument/2006/relationships/image" Target="../media/image295.png"/><Relationship Id="rId221" Type="http://schemas.openxmlformats.org/officeDocument/2006/relationships/image" Target="../media/image391.png"/><Relationship Id="rId242" Type="http://schemas.openxmlformats.org/officeDocument/2006/relationships/customXml" Target="../ink/ink414.xml"/><Relationship Id="rId37" Type="http://schemas.openxmlformats.org/officeDocument/2006/relationships/customXml" Target="../ink/ink306.xml"/><Relationship Id="rId58" Type="http://schemas.openxmlformats.org/officeDocument/2006/relationships/image" Target="../media/image316.png"/><Relationship Id="rId79" Type="http://schemas.openxmlformats.org/officeDocument/2006/relationships/image" Target="../media/image325.png"/><Relationship Id="rId102" Type="http://schemas.openxmlformats.org/officeDocument/2006/relationships/image" Target="../media/image335.png"/><Relationship Id="rId123" Type="http://schemas.openxmlformats.org/officeDocument/2006/relationships/customXml" Target="../ink/ink351.xml"/><Relationship Id="rId144" Type="http://schemas.openxmlformats.org/officeDocument/2006/relationships/customXml" Target="../ink/ink363.xml"/><Relationship Id="rId90" Type="http://schemas.openxmlformats.org/officeDocument/2006/relationships/image" Target="../media/image329.png"/><Relationship Id="rId165" Type="http://schemas.openxmlformats.org/officeDocument/2006/relationships/image" Target="../media/image365.png"/><Relationship Id="rId186" Type="http://schemas.openxmlformats.org/officeDocument/2006/relationships/image" Target="../media/image375.png"/><Relationship Id="rId211" Type="http://schemas.openxmlformats.org/officeDocument/2006/relationships/image" Target="../media/image386.png"/><Relationship Id="rId232" Type="http://schemas.openxmlformats.org/officeDocument/2006/relationships/customXml" Target="../ink/ink409.xml"/><Relationship Id="rId27" Type="http://schemas.openxmlformats.org/officeDocument/2006/relationships/customXml" Target="../ink/ink301.xml"/><Relationship Id="rId48" Type="http://schemas.openxmlformats.org/officeDocument/2006/relationships/image" Target="../media/image311.png"/><Relationship Id="rId69" Type="http://schemas.openxmlformats.org/officeDocument/2006/relationships/customXml" Target="../ink/ink322.xml"/><Relationship Id="rId113" Type="http://schemas.openxmlformats.org/officeDocument/2006/relationships/customXml" Target="../ink/ink346.xml"/><Relationship Id="rId134" Type="http://schemas.openxmlformats.org/officeDocument/2006/relationships/customXml" Target="../ink/ink358.xml"/><Relationship Id="rId80" Type="http://schemas.openxmlformats.org/officeDocument/2006/relationships/customXml" Target="../ink/ink328.xml"/><Relationship Id="rId155" Type="http://schemas.openxmlformats.org/officeDocument/2006/relationships/image" Target="../media/image360.png"/><Relationship Id="rId176" Type="http://schemas.openxmlformats.org/officeDocument/2006/relationships/image" Target="../media/image370.png"/><Relationship Id="rId197" Type="http://schemas.openxmlformats.org/officeDocument/2006/relationships/customXml" Target="../ink/ink391.xml"/><Relationship Id="rId201" Type="http://schemas.openxmlformats.org/officeDocument/2006/relationships/customXml" Target="../ink/ink393.xml"/><Relationship Id="rId222" Type="http://schemas.openxmlformats.org/officeDocument/2006/relationships/customXml" Target="../ink/ink404.xml"/><Relationship Id="rId243" Type="http://schemas.openxmlformats.org/officeDocument/2006/relationships/image" Target="../media/image402.png"/><Relationship Id="rId17" Type="http://schemas.openxmlformats.org/officeDocument/2006/relationships/customXml" Target="../ink/ink296.xml"/><Relationship Id="rId38" Type="http://schemas.openxmlformats.org/officeDocument/2006/relationships/image" Target="../media/image306.png"/><Relationship Id="rId59" Type="http://schemas.openxmlformats.org/officeDocument/2006/relationships/customXml" Target="../ink/ink317.xml"/><Relationship Id="rId103" Type="http://schemas.openxmlformats.org/officeDocument/2006/relationships/customXml" Target="../ink/ink341.xml"/><Relationship Id="rId124" Type="http://schemas.openxmlformats.org/officeDocument/2006/relationships/customXml" Target="../ink/ink352.xml"/><Relationship Id="rId70" Type="http://schemas.openxmlformats.org/officeDocument/2006/relationships/image" Target="../media/image322.png"/><Relationship Id="rId91" Type="http://schemas.openxmlformats.org/officeDocument/2006/relationships/customXml" Target="../ink/ink335.xml"/><Relationship Id="rId145" Type="http://schemas.openxmlformats.org/officeDocument/2006/relationships/image" Target="../media/image355.png"/><Relationship Id="rId166" Type="http://schemas.openxmlformats.org/officeDocument/2006/relationships/customXml" Target="../ink/ink374.xml"/><Relationship Id="rId187" Type="http://schemas.openxmlformats.org/officeDocument/2006/relationships/customXml" Target="../ink/ink385.xml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399.xml"/><Relationship Id="rId233" Type="http://schemas.openxmlformats.org/officeDocument/2006/relationships/image" Target="../media/image397.png"/><Relationship Id="rId28" Type="http://schemas.openxmlformats.org/officeDocument/2006/relationships/image" Target="../media/image301.png"/><Relationship Id="rId49" Type="http://schemas.openxmlformats.org/officeDocument/2006/relationships/customXml" Target="../ink/ink312.xml"/><Relationship Id="rId114" Type="http://schemas.openxmlformats.org/officeDocument/2006/relationships/image" Target="../media/image341.png"/><Relationship Id="rId60" Type="http://schemas.openxmlformats.org/officeDocument/2006/relationships/image" Target="../media/image317.png"/><Relationship Id="rId81" Type="http://schemas.openxmlformats.org/officeDocument/2006/relationships/image" Target="../media/image326.png"/><Relationship Id="rId135" Type="http://schemas.openxmlformats.org/officeDocument/2006/relationships/image" Target="../media/image350.png"/><Relationship Id="rId156" Type="http://schemas.openxmlformats.org/officeDocument/2006/relationships/customXml" Target="../ink/ink369.xml"/><Relationship Id="rId177" Type="http://schemas.openxmlformats.org/officeDocument/2006/relationships/customXml" Target="../ink/ink380.xml"/><Relationship Id="rId198" Type="http://schemas.openxmlformats.org/officeDocument/2006/relationships/image" Target="../media/image380.png"/><Relationship Id="rId202" Type="http://schemas.openxmlformats.org/officeDocument/2006/relationships/customXml" Target="../ink/ink394.xml"/><Relationship Id="rId223" Type="http://schemas.openxmlformats.org/officeDocument/2006/relationships/image" Target="../media/image392.png"/><Relationship Id="rId244" Type="http://schemas.openxmlformats.org/officeDocument/2006/relationships/customXml" Target="../ink/ink415.xml"/><Relationship Id="rId18" Type="http://schemas.openxmlformats.org/officeDocument/2006/relationships/image" Target="../media/image296.png"/><Relationship Id="rId39" Type="http://schemas.openxmlformats.org/officeDocument/2006/relationships/customXml" Target="../ink/ink307.xml"/><Relationship Id="rId50" Type="http://schemas.openxmlformats.org/officeDocument/2006/relationships/image" Target="../media/image312.png"/><Relationship Id="rId104" Type="http://schemas.openxmlformats.org/officeDocument/2006/relationships/image" Target="../media/image336.png"/><Relationship Id="rId125" Type="http://schemas.openxmlformats.org/officeDocument/2006/relationships/image" Target="../media/image346.png"/><Relationship Id="rId146" Type="http://schemas.openxmlformats.org/officeDocument/2006/relationships/customXml" Target="../ink/ink364.xml"/><Relationship Id="rId167" Type="http://schemas.openxmlformats.org/officeDocument/2006/relationships/image" Target="../media/image366.png"/><Relationship Id="rId188" Type="http://schemas.openxmlformats.org/officeDocument/2006/relationships/image" Target="../media/image376.png"/><Relationship Id="rId71" Type="http://schemas.openxmlformats.org/officeDocument/2006/relationships/customXml" Target="../ink/ink323.xml"/><Relationship Id="rId92" Type="http://schemas.openxmlformats.org/officeDocument/2006/relationships/image" Target="../media/image330.png"/><Relationship Id="rId213" Type="http://schemas.openxmlformats.org/officeDocument/2006/relationships/image" Target="../media/image387.png"/><Relationship Id="rId234" Type="http://schemas.openxmlformats.org/officeDocument/2006/relationships/customXml" Target="../ink/ink410.xml"/><Relationship Id="rId2" Type="http://schemas.openxmlformats.org/officeDocument/2006/relationships/image" Target="../media/image289.jpg"/><Relationship Id="rId29" Type="http://schemas.openxmlformats.org/officeDocument/2006/relationships/customXml" Target="../ink/ink302.xml"/><Relationship Id="rId40" Type="http://schemas.openxmlformats.org/officeDocument/2006/relationships/image" Target="../media/image307.png"/><Relationship Id="rId115" Type="http://schemas.openxmlformats.org/officeDocument/2006/relationships/customXml" Target="../ink/ink347.xml"/><Relationship Id="rId136" Type="http://schemas.openxmlformats.org/officeDocument/2006/relationships/customXml" Target="../ink/ink359.xml"/><Relationship Id="rId157" Type="http://schemas.openxmlformats.org/officeDocument/2006/relationships/image" Target="../media/image361.png"/><Relationship Id="rId178" Type="http://schemas.openxmlformats.org/officeDocument/2006/relationships/image" Target="../media/image371.png"/><Relationship Id="rId61" Type="http://schemas.openxmlformats.org/officeDocument/2006/relationships/customXml" Target="../ink/ink318.xml"/><Relationship Id="rId82" Type="http://schemas.openxmlformats.org/officeDocument/2006/relationships/customXml" Target="../ink/ink329.xml"/><Relationship Id="rId199" Type="http://schemas.openxmlformats.org/officeDocument/2006/relationships/customXml" Target="../ink/ink392.xml"/><Relationship Id="rId203" Type="http://schemas.openxmlformats.org/officeDocument/2006/relationships/image" Target="../media/image382.png"/><Relationship Id="rId19" Type="http://schemas.openxmlformats.org/officeDocument/2006/relationships/customXml" Target="../ink/ink297.xml"/><Relationship Id="rId224" Type="http://schemas.openxmlformats.org/officeDocument/2006/relationships/customXml" Target="../ink/ink405.xml"/><Relationship Id="rId245" Type="http://schemas.openxmlformats.org/officeDocument/2006/relationships/image" Target="../media/image403.png"/><Relationship Id="rId30" Type="http://schemas.openxmlformats.org/officeDocument/2006/relationships/image" Target="../media/image302.png"/><Relationship Id="rId105" Type="http://schemas.openxmlformats.org/officeDocument/2006/relationships/customXml" Target="../ink/ink342.xml"/><Relationship Id="rId126" Type="http://schemas.openxmlformats.org/officeDocument/2006/relationships/customXml" Target="../ink/ink353.xml"/><Relationship Id="rId147" Type="http://schemas.openxmlformats.org/officeDocument/2006/relationships/image" Target="../media/image356.png"/><Relationship Id="rId168" Type="http://schemas.openxmlformats.org/officeDocument/2006/relationships/customXml" Target="../ink/ink375.xml"/><Relationship Id="rId51" Type="http://schemas.openxmlformats.org/officeDocument/2006/relationships/customXml" Target="../ink/ink313.xml"/><Relationship Id="rId72" Type="http://schemas.openxmlformats.org/officeDocument/2006/relationships/image" Target="../media/image323.png"/><Relationship Id="rId93" Type="http://schemas.openxmlformats.org/officeDocument/2006/relationships/customXml" Target="../ink/ink336.xml"/><Relationship Id="rId189" Type="http://schemas.openxmlformats.org/officeDocument/2006/relationships/customXml" Target="../ink/ink386.xml"/><Relationship Id="rId3" Type="http://schemas.openxmlformats.org/officeDocument/2006/relationships/customXml" Target="../ink/ink289.xml"/><Relationship Id="rId214" Type="http://schemas.openxmlformats.org/officeDocument/2006/relationships/customXml" Target="../ink/ink400.xml"/><Relationship Id="rId235" Type="http://schemas.openxmlformats.org/officeDocument/2006/relationships/image" Target="../media/image398.png"/><Relationship Id="rId116" Type="http://schemas.openxmlformats.org/officeDocument/2006/relationships/image" Target="../media/image342.png"/><Relationship Id="rId137" Type="http://schemas.openxmlformats.org/officeDocument/2006/relationships/image" Target="../media/image351.png"/><Relationship Id="rId158" Type="http://schemas.openxmlformats.org/officeDocument/2006/relationships/customXml" Target="../ink/ink370.xml"/><Relationship Id="rId20" Type="http://schemas.openxmlformats.org/officeDocument/2006/relationships/image" Target="../media/image297.png"/><Relationship Id="rId41" Type="http://schemas.openxmlformats.org/officeDocument/2006/relationships/customXml" Target="../ink/ink308.xml"/><Relationship Id="rId62" Type="http://schemas.openxmlformats.org/officeDocument/2006/relationships/image" Target="../media/image318.png"/><Relationship Id="rId83" Type="http://schemas.openxmlformats.org/officeDocument/2006/relationships/customXml" Target="../ink/ink330.xml"/><Relationship Id="rId179" Type="http://schemas.openxmlformats.org/officeDocument/2006/relationships/customXml" Target="../ink/ink381.xml"/><Relationship Id="rId190" Type="http://schemas.openxmlformats.org/officeDocument/2006/relationships/image" Target="../media/image377.png"/><Relationship Id="rId204" Type="http://schemas.openxmlformats.org/officeDocument/2006/relationships/customXml" Target="../ink/ink395.xml"/><Relationship Id="rId225" Type="http://schemas.openxmlformats.org/officeDocument/2006/relationships/image" Target="../media/image393.png"/><Relationship Id="rId246" Type="http://schemas.openxmlformats.org/officeDocument/2006/relationships/customXml" Target="../ink/ink416.xml"/><Relationship Id="rId106" Type="http://schemas.openxmlformats.org/officeDocument/2006/relationships/image" Target="../media/image337.png"/><Relationship Id="rId127" Type="http://schemas.openxmlformats.org/officeDocument/2006/relationships/image" Target="../media/image347.png"/><Relationship Id="rId10" Type="http://schemas.openxmlformats.org/officeDocument/2006/relationships/image" Target="../media/image292.png"/><Relationship Id="rId31" Type="http://schemas.openxmlformats.org/officeDocument/2006/relationships/customXml" Target="../ink/ink303.xml"/><Relationship Id="rId52" Type="http://schemas.openxmlformats.org/officeDocument/2006/relationships/image" Target="../media/image313.png"/><Relationship Id="rId73" Type="http://schemas.openxmlformats.org/officeDocument/2006/relationships/customXml" Target="../ink/ink324.xml"/><Relationship Id="rId94" Type="http://schemas.openxmlformats.org/officeDocument/2006/relationships/image" Target="../media/image331.png"/><Relationship Id="rId148" Type="http://schemas.openxmlformats.org/officeDocument/2006/relationships/customXml" Target="../ink/ink365.xml"/><Relationship Id="rId169" Type="http://schemas.openxmlformats.org/officeDocument/2006/relationships/image" Target="../media/image367.png"/></Relationships>
</file>

<file path=ppt/slides/_rels/slide15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477.xml"/><Relationship Id="rId21" Type="http://schemas.openxmlformats.org/officeDocument/2006/relationships/image" Target="../media/image416.png"/><Relationship Id="rId42" Type="http://schemas.openxmlformats.org/officeDocument/2006/relationships/image" Target="../media/image425.png"/><Relationship Id="rId63" Type="http://schemas.openxmlformats.org/officeDocument/2006/relationships/customXml" Target="../ink/ink448.xml"/><Relationship Id="rId84" Type="http://schemas.openxmlformats.org/officeDocument/2006/relationships/customXml" Target="../ink/ink459.xml"/><Relationship Id="rId16" Type="http://schemas.openxmlformats.org/officeDocument/2006/relationships/customXml" Target="../ink/ink424.xml"/><Relationship Id="rId107" Type="http://schemas.openxmlformats.org/officeDocument/2006/relationships/image" Target="../media/image456.png"/><Relationship Id="rId11" Type="http://schemas.openxmlformats.org/officeDocument/2006/relationships/image" Target="../media/image411.png"/><Relationship Id="rId32" Type="http://schemas.openxmlformats.org/officeDocument/2006/relationships/image" Target="../media/image420.png"/><Relationship Id="rId37" Type="http://schemas.openxmlformats.org/officeDocument/2006/relationships/customXml" Target="../ink/ink435.xml"/><Relationship Id="rId53" Type="http://schemas.openxmlformats.org/officeDocument/2006/relationships/customXml" Target="../ink/ink443.xml"/><Relationship Id="rId58" Type="http://schemas.openxmlformats.org/officeDocument/2006/relationships/image" Target="../media/image433.png"/><Relationship Id="rId74" Type="http://schemas.openxmlformats.org/officeDocument/2006/relationships/image" Target="../media/image441.png"/><Relationship Id="rId79" Type="http://schemas.openxmlformats.org/officeDocument/2006/relationships/image" Target="../media/image443.png"/><Relationship Id="rId102" Type="http://schemas.openxmlformats.org/officeDocument/2006/relationships/image" Target="../media/image454.png"/><Relationship Id="rId123" Type="http://schemas.openxmlformats.org/officeDocument/2006/relationships/customXml" Target="../ink/ink480.xml"/><Relationship Id="rId128" Type="http://schemas.openxmlformats.org/officeDocument/2006/relationships/customXml" Target="../ink/ink483.xml"/><Relationship Id="rId5" Type="http://schemas.openxmlformats.org/officeDocument/2006/relationships/image" Target="../media/image408.png"/><Relationship Id="rId90" Type="http://schemas.openxmlformats.org/officeDocument/2006/relationships/customXml" Target="../ink/ink462.xml"/><Relationship Id="rId95" Type="http://schemas.openxmlformats.org/officeDocument/2006/relationships/customXml" Target="../ink/ink465.xml"/><Relationship Id="rId22" Type="http://schemas.openxmlformats.org/officeDocument/2006/relationships/customXml" Target="../ink/ink427.xml"/><Relationship Id="rId27" Type="http://schemas.openxmlformats.org/officeDocument/2006/relationships/customXml" Target="../ink/ink430.xml"/><Relationship Id="rId43" Type="http://schemas.openxmlformats.org/officeDocument/2006/relationships/customXml" Target="../ink/ink438.xml"/><Relationship Id="rId48" Type="http://schemas.openxmlformats.org/officeDocument/2006/relationships/image" Target="../media/image428.png"/><Relationship Id="rId64" Type="http://schemas.openxmlformats.org/officeDocument/2006/relationships/image" Target="../media/image436.png"/><Relationship Id="rId69" Type="http://schemas.openxmlformats.org/officeDocument/2006/relationships/customXml" Target="../ink/ink451.xml"/><Relationship Id="rId113" Type="http://schemas.openxmlformats.org/officeDocument/2006/relationships/image" Target="../media/image459.png"/><Relationship Id="rId118" Type="http://schemas.openxmlformats.org/officeDocument/2006/relationships/image" Target="../media/image461.png"/><Relationship Id="rId134" Type="http://schemas.openxmlformats.org/officeDocument/2006/relationships/image" Target="../media/image468.png"/><Relationship Id="rId80" Type="http://schemas.openxmlformats.org/officeDocument/2006/relationships/customXml" Target="../ink/ink457.xml"/><Relationship Id="rId85" Type="http://schemas.openxmlformats.org/officeDocument/2006/relationships/image" Target="../media/image446.png"/><Relationship Id="rId12" Type="http://schemas.openxmlformats.org/officeDocument/2006/relationships/customXml" Target="../ink/ink422.xml"/><Relationship Id="rId17" Type="http://schemas.openxmlformats.org/officeDocument/2006/relationships/image" Target="../media/image414.png"/><Relationship Id="rId33" Type="http://schemas.openxmlformats.org/officeDocument/2006/relationships/customXml" Target="../ink/ink433.xml"/><Relationship Id="rId38" Type="http://schemas.openxmlformats.org/officeDocument/2006/relationships/image" Target="../media/image423.png"/><Relationship Id="rId59" Type="http://schemas.openxmlformats.org/officeDocument/2006/relationships/customXml" Target="../ink/ink446.xml"/><Relationship Id="rId103" Type="http://schemas.openxmlformats.org/officeDocument/2006/relationships/customXml" Target="../ink/ink469.xml"/><Relationship Id="rId108" Type="http://schemas.openxmlformats.org/officeDocument/2006/relationships/customXml" Target="../ink/ink472.xml"/><Relationship Id="rId124" Type="http://schemas.openxmlformats.org/officeDocument/2006/relationships/customXml" Target="../ink/ink481.xml"/><Relationship Id="rId129" Type="http://schemas.openxmlformats.org/officeDocument/2006/relationships/customXml" Target="../ink/ink484.xml"/><Relationship Id="rId54" Type="http://schemas.openxmlformats.org/officeDocument/2006/relationships/image" Target="../media/image431.png"/><Relationship Id="rId70" Type="http://schemas.openxmlformats.org/officeDocument/2006/relationships/image" Target="../media/image439.png"/><Relationship Id="rId75" Type="http://schemas.openxmlformats.org/officeDocument/2006/relationships/customXml" Target="../ink/ink454.xml"/><Relationship Id="rId91" Type="http://schemas.openxmlformats.org/officeDocument/2006/relationships/image" Target="../media/image449.png"/><Relationship Id="rId96" Type="http://schemas.openxmlformats.org/officeDocument/2006/relationships/image" Target="../media/image451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419.xml"/><Relationship Id="rId23" Type="http://schemas.openxmlformats.org/officeDocument/2006/relationships/image" Target="../media/image25.png"/><Relationship Id="rId28" Type="http://schemas.openxmlformats.org/officeDocument/2006/relationships/image" Target="../media/image418.png"/><Relationship Id="rId49" Type="http://schemas.openxmlformats.org/officeDocument/2006/relationships/customXml" Target="../ink/ink441.xml"/><Relationship Id="rId114" Type="http://schemas.openxmlformats.org/officeDocument/2006/relationships/customXml" Target="../ink/ink475.xml"/><Relationship Id="rId119" Type="http://schemas.openxmlformats.org/officeDocument/2006/relationships/customXml" Target="../ink/ink478.xml"/><Relationship Id="rId44" Type="http://schemas.openxmlformats.org/officeDocument/2006/relationships/image" Target="../media/image426.png"/><Relationship Id="rId60" Type="http://schemas.openxmlformats.org/officeDocument/2006/relationships/image" Target="../media/image434.png"/><Relationship Id="rId65" Type="http://schemas.openxmlformats.org/officeDocument/2006/relationships/customXml" Target="../ink/ink449.xml"/><Relationship Id="rId81" Type="http://schemas.openxmlformats.org/officeDocument/2006/relationships/image" Target="../media/image444.png"/><Relationship Id="rId86" Type="http://schemas.openxmlformats.org/officeDocument/2006/relationships/customXml" Target="../ink/ink460.xml"/><Relationship Id="rId130" Type="http://schemas.openxmlformats.org/officeDocument/2006/relationships/image" Target="../media/image466.png"/><Relationship Id="rId135" Type="http://schemas.openxmlformats.org/officeDocument/2006/relationships/customXml" Target="../ink/ink487.xml"/><Relationship Id="rId13" Type="http://schemas.openxmlformats.org/officeDocument/2006/relationships/image" Target="../media/image412.png"/><Relationship Id="rId18" Type="http://schemas.openxmlformats.org/officeDocument/2006/relationships/customXml" Target="../ink/ink425.xml"/><Relationship Id="rId39" Type="http://schemas.openxmlformats.org/officeDocument/2006/relationships/customXml" Target="../ink/ink436.xml"/><Relationship Id="rId109" Type="http://schemas.openxmlformats.org/officeDocument/2006/relationships/image" Target="../media/image457.png"/><Relationship Id="rId34" Type="http://schemas.openxmlformats.org/officeDocument/2006/relationships/image" Target="../media/image421.png"/><Relationship Id="rId50" Type="http://schemas.openxmlformats.org/officeDocument/2006/relationships/image" Target="../media/image429.png"/><Relationship Id="rId55" Type="http://schemas.openxmlformats.org/officeDocument/2006/relationships/customXml" Target="../ink/ink444.xml"/><Relationship Id="rId76" Type="http://schemas.openxmlformats.org/officeDocument/2006/relationships/image" Target="../media/image442.png"/><Relationship Id="rId97" Type="http://schemas.openxmlformats.org/officeDocument/2006/relationships/customXml" Target="../ink/ink466.xml"/><Relationship Id="rId104" Type="http://schemas.openxmlformats.org/officeDocument/2006/relationships/customXml" Target="../ink/ink470.xml"/><Relationship Id="rId120" Type="http://schemas.openxmlformats.org/officeDocument/2006/relationships/image" Target="../media/image462.png"/><Relationship Id="rId125" Type="http://schemas.openxmlformats.org/officeDocument/2006/relationships/image" Target="../media/image464.png"/><Relationship Id="rId7" Type="http://schemas.openxmlformats.org/officeDocument/2006/relationships/image" Target="../media/image409.png"/><Relationship Id="rId71" Type="http://schemas.openxmlformats.org/officeDocument/2006/relationships/customXml" Target="../ink/ink452.xml"/><Relationship Id="rId92" Type="http://schemas.openxmlformats.org/officeDocument/2006/relationships/customXml" Target="../ink/ink463.xml"/><Relationship Id="rId2" Type="http://schemas.openxmlformats.org/officeDocument/2006/relationships/image" Target="../media/image406.jpeg"/><Relationship Id="rId29" Type="http://schemas.openxmlformats.org/officeDocument/2006/relationships/customXml" Target="../ink/ink431.xml"/><Relationship Id="rId24" Type="http://schemas.openxmlformats.org/officeDocument/2006/relationships/customXml" Target="../ink/ink428.xml"/><Relationship Id="rId40" Type="http://schemas.openxmlformats.org/officeDocument/2006/relationships/image" Target="../media/image424.png"/><Relationship Id="rId45" Type="http://schemas.openxmlformats.org/officeDocument/2006/relationships/customXml" Target="../ink/ink439.xml"/><Relationship Id="rId66" Type="http://schemas.openxmlformats.org/officeDocument/2006/relationships/image" Target="../media/image437.png"/><Relationship Id="rId87" Type="http://schemas.openxmlformats.org/officeDocument/2006/relationships/image" Target="../media/image447.png"/><Relationship Id="rId110" Type="http://schemas.openxmlformats.org/officeDocument/2006/relationships/customXml" Target="../ink/ink473.xml"/><Relationship Id="rId115" Type="http://schemas.openxmlformats.org/officeDocument/2006/relationships/customXml" Target="../ink/ink476.xml"/><Relationship Id="rId131" Type="http://schemas.openxmlformats.org/officeDocument/2006/relationships/customXml" Target="../ink/ink485.xml"/><Relationship Id="rId61" Type="http://schemas.openxmlformats.org/officeDocument/2006/relationships/customXml" Target="../ink/ink447.xml"/><Relationship Id="rId82" Type="http://schemas.openxmlformats.org/officeDocument/2006/relationships/customXml" Target="../ink/ink458.xml"/><Relationship Id="rId19" Type="http://schemas.openxmlformats.org/officeDocument/2006/relationships/image" Target="../media/image415.png"/><Relationship Id="rId14" Type="http://schemas.openxmlformats.org/officeDocument/2006/relationships/customXml" Target="../ink/ink423.xml"/><Relationship Id="rId30" Type="http://schemas.openxmlformats.org/officeDocument/2006/relationships/image" Target="../media/image419.png"/><Relationship Id="rId35" Type="http://schemas.openxmlformats.org/officeDocument/2006/relationships/customXml" Target="../ink/ink434.xml"/><Relationship Id="rId56" Type="http://schemas.openxmlformats.org/officeDocument/2006/relationships/image" Target="../media/image432.png"/><Relationship Id="rId77" Type="http://schemas.openxmlformats.org/officeDocument/2006/relationships/customXml" Target="../ink/ink455.xml"/><Relationship Id="rId100" Type="http://schemas.openxmlformats.org/officeDocument/2006/relationships/image" Target="../media/image453.png"/><Relationship Id="rId105" Type="http://schemas.openxmlformats.org/officeDocument/2006/relationships/image" Target="../media/image455.png"/><Relationship Id="rId126" Type="http://schemas.openxmlformats.org/officeDocument/2006/relationships/customXml" Target="../ink/ink482.xml"/><Relationship Id="rId8" Type="http://schemas.openxmlformats.org/officeDocument/2006/relationships/customXml" Target="../ink/ink420.xml"/><Relationship Id="rId51" Type="http://schemas.openxmlformats.org/officeDocument/2006/relationships/customXml" Target="../ink/ink442.xml"/><Relationship Id="rId72" Type="http://schemas.openxmlformats.org/officeDocument/2006/relationships/image" Target="../media/image440.png"/><Relationship Id="rId93" Type="http://schemas.openxmlformats.org/officeDocument/2006/relationships/customXml" Target="../ink/ink464.xml"/><Relationship Id="rId98" Type="http://schemas.openxmlformats.org/officeDocument/2006/relationships/image" Target="../media/image452.png"/><Relationship Id="rId121" Type="http://schemas.openxmlformats.org/officeDocument/2006/relationships/customXml" Target="../ink/ink479.xml"/><Relationship Id="rId3" Type="http://schemas.openxmlformats.org/officeDocument/2006/relationships/image" Target="../media/image407.jpg"/><Relationship Id="rId25" Type="http://schemas.openxmlformats.org/officeDocument/2006/relationships/customXml" Target="../ink/ink429.xml"/><Relationship Id="rId46" Type="http://schemas.openxmlformats.org/officeDocument/2006/relationships/image" Target="../media/image427.png"/><Relationship Id="rId67" Type="http://schemas.openxmlformats.org/officeDocument/2006/relationships/customXml" Target="../ink/ink450.xml"/><Relationship Id="rId116" Type="http://schemas.openxmlformats.org/officeDocument/2006/relationships/image" Target="../media/image460.png"/><Relationship Id="rId20" Type="http://schemas.openxmlformats.org/officeDocument/2006/relationships/customXml" Target="../ink/ink426.xml"/><Relationship Id="rId41" Type="http://schemas.openxmlformats.org/officeDocument/2006/relationships/customXml" Target="../ink/ink437.xml"/><Relationship Id="rId62" Type="http://schemas.openxmlformats.org/officeDocument/2006/relationships/image" Target="../media/image435.png"/><Relationship Id="rId83" Type="http://schemas.openxmlformats.org/officeDocument/2006/relationships/image" Target="../media/image445.png"/><Relationship Id="rId88" Type="http://schemas.openxmlformats.org/officeDocument/2006/relationships/customXml" Target="../ink/ink461.xml"/><Relationship Id="rId111" Type="http://schemas.openxmlformats.org/officeDocument/2006/relationships/image" Target="../media/image458.png"/><Relationship Id="rId132" Type="http://schemas.openxmlformats.org/officeDocument/2006/relationships/image" Target="../media/image467.png"/><Relationship Id="rId15" Type="http://schemas.openxmlformats.org/officeDocument/2006/relationships/image" Target="../media/image413.png"/><Relationship Id="rId36" Type="http://schemas.openxmlformats.org/officeDocument/2006/relationships/image" Target="../media/image422.png"/><Relationship Id="rId57" Type="http://schemas.openxmlformats.org/officeDocument/2006/relationships/customXml" Target="../ink/ink445.xml"/><Relationship Id="rId106" Type="http://schemas.openxmlformats.org/officeDocument/2006/relationships/customXml" Target="../ink/ink471.xml"/><Relationship Id="rId127" Type="http://schemas.openxmlformats.org/officeDocument/2006/relationships/image" Target="../media/image465.png"/><Relationship Id="rId10" Type="http://schemas.openxmlformats.org/officeDocument/2006/relationships/customXml" Target="../ink/ink421.xml"/><Relationship Id="rId31" Type="http://schemas.openxmlformats.org/officeDocument/2006/relationships/customXml" Target="../ink/ink432.xml"/><Relationship Id="rId52" Type="http://schemas.openxmlformats.org/officeDocument/2006/relationships/image" Target="../media/image430.png"/><Relationship Id="rId73" Type="http://schemas.openxmlformats.org/officeDocument/2006/relationships/customXml" Target="../ink/ink453.xml"/><Relationship Id="rId78" Type="http://schemas.openxmlformats.org/officeDocument/2006/relationships/customXml" Target="../ink/ink456.xml"/><Relationship Id="rId94" Type="http://schemas.openxmlformats.org/officeDocument/2006/relationships/image" Target="../media/image450.png"/><Relationship Id="rId99" Type="http://schemas.openxmlformats.org/officeDocument/2006/relationships/customXml" Target="../ink/ink467.xml"/><Relationship Id="rId101" Type="http://schemas.openxmlformats.org/officeDocument/2006/relationships/customXml" Target="../ink/ink468.xml"/><Relationship Id="rId122" Type="http://schemas.openxmlformats.org/officeDocument/2006/relationships/image" Target="../media/image463.png"/><Relationship Id="rId4" Type="http://schemas.openxmlformats.org/officeDocument/2006/relationships/customXml" Target="../ink/ink418.xml"/><Relationship Id="rId9" Type="http://schemas.openxmlformats.org/officeDocument/2006/relationships/image" Target="../media/image410.png"/><Relationship Id="rId26" Type="http://schemas.openxmlformats.org/officeDocument/2006/relationships/image" Target="../media/image417.png"/><Relationship Id="rId47" Type="http://schemas.openxmlformats.org/officeDocument/2006/relationships/customXml" Target="../ink/ink440.xml"/><Relationship Id="rId68" Type="http://schemas.openxmlformats.org/officeDocument/2006/relationships/image" Target="../media/image438.png"/><Relationship Id="rId89" Type="http://schemas.openxmlformats.org/officeDocument/2006/relationships/image" Target="../media/image448.png"/><Relationship Id="rId112" Type="http://schemas.openxmlformats.org/officeDocument/2006/relationships/customXml" Target="../ink/ink474.xml"/><Relationship Id="rId133" Type="http://schemas.openxmlformats.org/officeDocument/2006/relationships/customXml" Target="../ink/ink48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customXml" Target="../ink/ink9.xml"/><Relationship Id="rId18" Type="http://schemas.openxmlformats.org/officeDocument/2006/relationships/image" Target="../media/image13.png"/><Relationship Id="rId3" Type="http://schemas.openxmlformats.org/officeDocument/2006/relationships/customXml" Target="../ink/ink4.xml"/><Relationship Id="rId7" Type="http://schemas.openxmlformats.org/officeDocument/2006/relationships/customXml" Target="../ink/ink6.xml"/><Relationship Id="rId12" Type="http://schemas.openxmlformats.org/officeDocument/2006/relationships/image" Target="../media/image10.png"/><Relationship Id="rId17" Type="http://schemas.openxmlformats.org/officeDocument/2006/relationships/customXml" Target="../ink/ink11.xml"/><Relationship Id="rId2" Type="http://schemas.openxmlformats.org/officeDocument/2006/relationships/image" Target="../media/image4.jpg"/><Relationship Id="rId16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11" Type="http://schemas.openxmlformats.org/officeDocument/2006/relationships/customXml" Target="../ink/ink8.xml"/><Relationship Id="rId5" Type="http://schemas.openxmlformats.org/officeDocument/2006/relationships/customXml" Target="../ink/ink5.xml"/><Relationship Id="rId15" Type="http://schemas.openxmlformats.org/officeDocument/2006/relationships/customXml" Target="../ink/ink10.xml"/><Relationship Id="rId10" Type="http://schemas.openxmlformats.org/officeDocument/2006/relationships/image" Target="../media/image9.png"/><Relationship Id="rId4" Type="http://schemas.openxmlformats.org/officeDocument/2006/relationships/image" Target="../media/image6.png"/><Relationship Id="rId9" Type="http://schemas.openxmlformats.org/officeDocument/2006/relationships/customXml" Target="../ink/ink7.xml"/><Relationship Id="rId1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0.png"/><Relationship Id="rId18" Type="http://schemas.openxmlformats.org/officeDocument/2006/relationships/customXml" Target="../ink/ink19.xml"/><Relationship Id="rId26" Type="http://schemas.openxmlformats.org/officeDocument/2006/relationships/customXml" Target="../ink/ink23.xml"/><Relationship Id="rId21" Type="http://schemas.openxmlformats.org/officeDocument/2006/relationships/image" Target="../media/image24.png"/><Relationship Id="rId34" Type="http://schemas.openxmlformats.org/officeDocument/2006/relationships/customXml" Target="../ink/ink27.xml"/><Relationship Id="rId7" Type="http://schemas.openxmlformats.org/officeDocument/2006/relationships/image" Target="../media/image17.png"/><Relationship Id="rId12" Type="http://schemas.openxmlformats.org/officeDocument/2006/relationships/customXml" Target="../ink/ink16.xml"/><Relationship Id="rId17" Type="http://schemas.openxmlformats.org/officeDocument/2006/relationships/image" Target="../media/image22.png"/><Relationship Id="rId25" Type="http://schemas.openxmlformats.org/officeDocument/2006/relationships/image" Target="../media/image26.png"/><Relationship Id="rId33" Type="http://schemas.openxmlformats.org/officeDocument/2006/relationships/image" Target="../media/image30.png"/><Relationship Id="rId2" Type="http://schemas.openxmlformats.org/officeDocument/2006/relationships/image" Target="../media/image14.jpg"/><Relationship Id="rId16" Type="http://schemas.openxmlformats.org/officeDocument/2006/relationships/customXml" Target="../ink/ink18.xml"/><Relationship Id="rId20" Type="http://schemas.openxmlformats.org/officeDocument/2006/relationships/customXml" Target="../ink/ink20.xml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3.xml"/><Relationship Id="rId11" Type="http://schemas.openxmlformats.org/officeDocument/2006/relationships/image" Target="../media/image19.png"/><Relationship Id="rId24" Type="http://schemas.openxmlformats.org/officeDocument/2006/relationships/customXml" Target="../ink/ink22.xml"/><Relationship Id="rId32" Type="http://schemas.openxmlformats.org/officeDocument/2006/relationships/customXml" Target="../ink/ink26.xml"/><Relationship Id="rId37" Type="http://schemas.openxmlformats.org/officeDocument/2006/relationships/image" Target="../media/image32.png"/><Relationship Id="rId5" Type="http://schemas.openxmlformats.org/officeDocument/2006/relationships/image" Target="../media/image16.png"/><Relationship Id="rId15" Type="http://schemas.openxmlformats.org/officeDocument/2006/relationships/image" Target="../media/image21.png"/><Relationship Id="rId23" Type="http://schemas.openxmlformats.org/officeDocument/2006/relationships/image" Target="../media/image25.png"/><Relationship Id="rId28" Type="http://schemas.openxmlformats.org/officeDocument/2006/relationships/customXml" Target="../ink/ink24.xml"/><Relationship Id="rId36" Type="http://schemas.openxmlformats.org/officeDocument/2006/relationships/customXml" Target="../ink/ink28.xml"/><Relationship Id="rId10" Type="http://schemas.openxmlformats.org/officeDocument/2006/relationships/customXml" Target="../ink/ink15.xml"/><Relationship Id="rId19" Type="http://schemas.openxmlformats.org/officeDocument/2006/relationships/image" Target="../media/image23.png"/><Relationship Id="rId31" Type="http://schemas.openxmlformats.org/officeDocument/2006/relationships/image" Target="../media/image29.png"/><Relationship Id="rId4" Type="http://schemas.openxmlformats.org/officeDocument/2006/relationships/customXml" Target="../ink/ink12.xml"/><Relationship Id="rId9" Type="http://schemas.openxmlformats.org/officeDocument/2006/relationships/image" Target="../media/image18.png"/><Relationship Id="rId14" Type="http://schemas.openxmlformats.org/officeDocument/2006/relationships/customXml" Target="../ink/ink17.xml"/><Relationship Id="rId22" Type="http://schemas.openxmlformats.org/officeDocument/2006/relationships/customXml" Target="../ink/ink21.xml"/><Relationship Id="rId27" Type="http://schemas.openxmlformats.org/officeDocument/2006/relationships/image" Target="../media/image27.png"/><Relationship Id="rId30" Type="http://schemas.openxmlformats.org/officeDocument/2006/relationships/customXml" Target="../ink/ink25.xml"/><Relationship Id="rId35" Type="http://schemas.openxmlformats.org/officeDocument/2006/relationships/image" Target="../media/image31.png"/><Relationship Id="rId8" Type="http://schemas.openxmlformats.org/officeDocument/2006/relationships/customXml" Target="../ink/ink14.xml"/><Relationship Id="rId3" Type="http://schemas.openxmlformats.org/officeDocument/2006/relationships/image" Target="../media/image15.jpg"/></Relationships>
</file>

<file path=ppt/slides/_rels/slide5.xml.rels><?xml version="1.0" encoding="UTF-8" standalone="yes"?>
<Relationships xmlns="http://schemas.openxmlformats.org/package/2006/relationships"><Relationship Id="rId26" Type="http://schemas.openxmlformats.org/officeDocument/2006/relationships/customXml" Target="../ink/ink40.xml"/><Relationship Id="rId21" Type="http://schemas.openxmlformats.org/officeDocument/2006/relationships/image" Target="../media/image42.png"/><Relationship Id="rId42" Type="http://schemas.openxmlformats.org/officeDocument/2006/relationships/customXml" Target="../ink/ink48.xml"/><Relationship Id="rId47" Type="http://schemas.openxmlformats.org/officeDocument/2006/relationships/image" Target="../media/image54.png"/><Relationship Id="rId63" Type="http://schemas.openxmlformats.org/officeDocument/2006/relationships/image" Target="../media/image62.png"/><Relationship Id="rId68" Type="http://schemas.openxmlformats.org/officeDocument/2006/relationships/customXml" Target="../ink/ink61.xml"/><Relationship Id="rId16" Type="http://schemas.openxmlformats.org/officeDocument/2006/relationships/customXml" Target="../ink/ink35.xml"/><Relationship Id="rId11" Type="http://schemas.openxmlformats.org/officeDocument/2006/relationships/image" Target="../media/image37.png"/><Relationship Id="rId32" Type="http://schemas.openxmlformats.org/officeDocument/2006/relationships/customXml" Target="../ink/ink43.xml"/><Relationship Id="rId37" Type="http://schemas.openxmlformats.org/officeDocument/2006/relationships/image" Target="../media/image49.png"/><Relationship Id="rId53" Type="http://schemas.openxmlformats.org/officeDocument/2006/relationships/image" Target="../media/image57.png"/><Relationship Id="rId58" Type="http://schemas.openxmlformats.org/officeDocument/2006/relationships/customXml" Target="../ink/ink56.xml"/><Relationship Id="rId74" Type="http://schemas.openxmlformats.org/officeDocument/2006/relationships/customXml" Target="../ink/ink64.xml"/><Relationship Id="rId79" Type="http://schemas.openxmlformats.org/officeDocument/2006/relationships/image" Target="../media/image70.png"/><Relationship Id="rId5" Type="http://schemas.openxmlformats.org/officeDocument/2006/relationships/image" Target="../media/image34.png"/><Relationship Id="rId61" Type="http://schemas.openxmlformats.org/officeDocument/2006/relationships/image" Target="../media/image61.png"/><Relationship Id="rId19" Type="http://schemas.openxmlformats.org/officeDocument/2006/relationships/image" Target="../media/image41.png"/><Relationship Id="rId14" Type="http://schemas.openxmlformats.org/officeDocument/2006/relationships/customXml" Target="../ink/ink34.xml"/><Relationship Id="rId22" Type="http://schemas.openxmlformats.org/officeDocument/2006/relationships/customXml" Target="../ink/ink38.xml"/><Relationship Id="rId27" Type="http://schemas.openxmlformats.org/officeDocument/2006/relationships/image" Target="../media/image25.png"/><Relationship Id="rId30" Type="http://schemas.openxmlformats.org/officeDocument/2006/relationships/customXml" Target="../ink/ink42.xml"/><Relationship Id="rId35" Type="http://schemas.openxmlformats.org/officeDocument/2006/relationships/image" Target="../media/image48.png"/><Relationship Id="rId43" Type="http://schemas.openxmlformats.org/officeDocument/2006/relationships/image" Target="../media/image52.png"/><Relationship Id="rId48" Type="http://schemas.openxmlformats.org/officeDocument/2006/relationships/customXml" Target="../ink/ink51.xml"/><Relationship Id="rId56" Type="http://schemas.openxmlformats.org/officeDocument/2006/relationships/customXml" Target="../ink/ink55.xml"/><Relationship Id="rId64" Type="http://schemas.openxmlformats.org/officeDocument/2006/relationships/customXml" Target="../ink/ink59.xml"/><Relationship Id="rId69" Type="http://schemas.openxmlformats.org/officeDocument/2006/relationships/image" Target="../media/image65.png"/><Relationship Id="rId77" Type="http://schemas.openxmlformats.org/officeDocument/2006/relationships/image" Target="../media/image69.png"/><Relationship Id="rId8" Type="http://schemas.openxmlformats.org/officeDocument/2006/relationships/customXml" Target="../ink/ink31.xml"/><Relationship Id="rId51" Type="http://schemas.openxmlformats.org/officeDocument/2006/relationships/image" Target="../media/image56.png"/><Relationship Id="rId72" Type="http://schemas.openxmlformats.org/officeDocument/2006/relationships/customXml" Target="../ink/ink63.xml"/><Relationship Id="rId80" Type="http://schemas.openxmlformats.org/officeDocument/2006/relationships/customXml" Target="../ink/ink67.xml"/><Relationship Id="rId3" Type="http://schemas.openxmlformats.org/officeDocument/2006/relationships/image" Target="../media/image1210.png"/><Relationship Id="rId12" Type="http://schemas.openxmlformats.org/officeDocument/2006/relationships/customXml" Target="../ink/ink33.xml"/><Relationship Id="rId17" Type="http://schemas.openxmlformats.org/officeDocument/2006/relationships/image" Target="../media/image40.png"/><Relationship Id="rId25" Type="http://schemas.openxmlformats.org/officeDocument/2006/relationships/image" Target="../media/image44.png"/><Relationship Id="rId33" Type="http://schemas.openxmlformats.org/officeDocument/2006/relationships/image" Target="../media/image47.png"/><Relationship Id="rId38" Type="http://schemas.openxmlformats.org/officeDocument/2006/relationships/customXml" Target="../ink/ink46.xml"/><Relationship Id="rId46" Type="http://schemas.openxmlformats.org/officeDocument/2006/relationships/customXml" Target="../ink/ink50.xml"/><Relationship Id="rId59" Type="http://schemas.openxmlformats.org/officeDocument/2006/relationships/image" Target="../media/image60.png"/><Relationship Id="rId67" Type="http://schemas.openxmlformats.org/officeDocument/2006/relationships/image" Target="../media/image64.png"/><Relationship Id="rId20" Type="http://schemas.openxmlformats.org/officeDocument/2006/relationships/customXml" Target="../ink/ink37.xml"/><Relationship Id="rId41" Type="http://schemas.openxmlformats.org/officeDocument/2006/relationships/image" Target="../media/image51.png"/><Relationship Id="rId54" Type="http://schemas.openxmlformats.org/officeDocument/2006/relationships/customXml" Target="../ink/ink54.xml"/><Relationship Id="rId62" Type="http://schemas.openxmlformats.org/officeDocument/2006/relationships/customXml" Target="../ink/ink58.xml"/><Relationship Id="rId70" Type="http://schemas.openxmlformats.org/officeDocument/2006/relationships/customXml" Target="../ink/ink62.xml"/><Relationship Id="rId75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0.xml"/><Relationship Id="rId15" Type="http://schemas.openxmlformats.org/officeDocument/2006/relationships/image" Target="../media/image39.png"/><Relationship Id="rId23" Type="http://schemas.openxmlformats.org/officeDocument/2006/relationships/image" Target="../media/image43.png"/><Relationship Id="rId28" Type="http://schemas.openxmlformats.org/officeDocument/2006/relationships/customXml" Target="../ink/ink41.xml"/><Relationship Id="rId36" Type="http://schemas.openxmlformats.org/officeDocument/2006/relationships/customXml" Target="../ink/ink45.xml"/><Relationship Id="rId49" Type="http://schemas.openxmlformats.org/officeDocument/2006/relationships/image" Target="../media/image55.png"/><Relationship Id="rId57" Type="http://schemas.openxmlformats.org/officeDocument/2006/relationships/image" Target="../media/image59.png"/><Relationship Id="rId10" Type="http://schemas.openxmlformats.org/officeDocument/2006/relationships/customXml" Target="../ink/ink32.xml"/><Relationship Id="rId31" Type="http://schemas.openxmlformats.org/officeDocument/2006/relationships/image" Target="../media/image46.png"/><Relationship Id="rId44" Type="http://schemas.openxmlformats.org/officeDocument/2006/relationships/customXml" Target="../ink/ink49.xml"/><Relationship Id="rId52" Type="http://schemas.openxmlformats.org/officeDocument/2006/relationships/customXml" Target="../ink/ink53.xml"/><Relationship Id="rId60" Type="http://schemas.openxmlformats.org/officeDocument/2006/relationships/customXml" Target="../ink/ink57.xml"/><Relationship Id="rId65" Type="http://schemas.openxmlformats.org/officeDocument/2006/relationships/image" Target="../media/image63.png"/><Relationship Id="rId73" Type="http://schemas.openxmlformats.org/officeDocument/2006/relationships/image" Target="../media/image67.png"/><Relationship Id="rId78" Type="http://schemas.openxmlformats.org/officeDocument/2006/relationships/customXml" Target="../ink/ink66.xml"/><Relationship Id="rId81" Type="http://schemas.openxmlformats.org/officeDocument/2006/relationships/image" Target="../media/image71.png"/><Relationship Id="rId4" Type="http://schemas.openxmlformats.org/officeDocument/2006/relationships/customXml" Target="../ink/ink29.xml"/><Relationship Id="rId9" Type="http://schemas.openxmlformats.org/officeDocument/2006/relationships/image" Target="../media/image36.png"/><Relationship Id="rId13" Type="http://schemas.openxmlformats.org/officeDocument/2006/relationships/image" Target="../media/image38.png"/><Relationship Id="rId18" Type="http://schemas.openxmlformats.org/officeDocument/2006/relationships/customXml" Target="../ink/ink36.xml"/><Relationship Id="rId39" Type="http://schemas.openxmlformats.org/officeDocument/2006/relationships/image" Target="../media/image50.png"/><Relationship Id="rId34" Type="http://schemas.openxmlformats.org/officeDocument/2006/relationships/customXml" Target="../ink/ink44.xml"/><Relationship Id="rId50" Type="http://schemas.openxmlformats.org/officeDocument/2006/relationships/customXml" Target="../ink/ink52.xml"/><Relationship Id="rId55" Type="http://schemas.openxmlformats.org/officeDocument/2006/relationships/image" Target="../media/image58.png"/><Relationship Id="rId76" Type="http://schemas.openxmlformats.org/officeDocument/2006/relationships/customXml" Target="../ink/ink65.xml"/><Relationship Id="rId7" Type="http://schemas.openxmlformats.org/officeDocument/2006/relationships/image" Target="../media/image35.png"/><Relationship Id="rId71" Type="http://schemas.openxmlformats.org/officeDocument/2006/relationships/image" Target="../media/image66.png"/><Relationship Id="rId2" Type="http://schemas.openxmlformats.org/officeDocument/2006/relationships/image" Target="../media/image33.jpeg"/><Relationship Id="rId29" Type="http://schemas.openxmlformats.org/officeDocument/2006/relationships/image" Target="../media/image45.png"/><Relationship Id="rId24" Type="http://schemas.openxmlformats.org/officeDocument/2006/relationships/customXml" Target="../ink/ink39.xml"/><Relationship Id="rId40" Type="http://schemas.openxmlformats.org/officeDocument/2006/relationships/customXml" Target="../ink/ink47.xml"/><Relationship Id="rId45" Type="http://schemas.openxmlformats.org/officeDocument/2006/relationships/image" Target="../media/image53.png"/><Relationship Id="rId66" Type="http://schemas.openxmlformats.org/officeDocument/2006/relationships/customXml" Target="../ink/ink60.xml"/></Relationships>
</file>

<file path=ppt/slides/_rels/slide6.xml.rels><?xml version="1.0" encoding="UTF-8" standalone="yes"?>
<Relationships xmlns="http://schemas.openxmlformats.org/package/2006/relationships"><Relationship Id="rId26" Type="http://schemas.openxmlformats.org/officeDocument/2006/relationships/customXml" Target="../ink/ink79.xml"/><Relationship Id="rId21" Type="http://schemas.openxmlformats.org/officeDocument/2006/relationships/image" Target="../media/image82.png"/><Relationship Id="rId42" Type="http://schemas.openxmlformats.org/officeDocument/2006/relationships/customXml" Target="../ink/ink88.xml"/><Relationship Id="rId47" Type="http://schemas.openxmlformats.org/officeDocument/2006/relationships/image" Target="../media/image93.png"/><Relationship Id="rId63" Type="http://schemas.openxmlformats.org/officeDocument/2006/relationships/image" Target="../media/image101.png"/><Relationship Id="rId68" Type="http://schemas.openxmlformats.org/officeDocument/2006/relationships/customXml" Target="../ink/ink101.xml"/><Relationship Id="rId2" Type="http://schemas.openxmlformats.org/officeDocument/2006/relationships/image" Target="../media/image72.jpeg"/><Relationship Id="rId16" Type="http://schemas.openxmlformats.org/officeDocument/2006/relationships/customXml" Target="../ink/ink74.xml"/><Relationship Id="rId29" Type="http://schemas.openxmlformats.org/officeDocument/2006/relationships/image" Target="../media/image25.png"/><Relationship Id="rId11" Type="http://schemas.openxmlformats.org/officeDocument/2006/relationships/image" Target="../media/image77.png"/><Relationship Id="rId24" Type="http://schemas.openxmlformats.org/officeDocument/2006/relationships/customXml" Target="../ink/ink78.xml"/><Relationship Id="rId32" Type="http://schemas.openxmlformats.org/officeDocument/2006/relationships/customXml" Target="../ink/ink82.xml"/><Relationship Id="rId37" Type="http://schemas.openxmlformats.org/officeDocument/2006/relationships/customXml" Target="../ink/ink85.xml"/><Relationship Id="rId40" Type="http://schemas.openxmlformats.org/officeDocument/2006/relationships/customXml" Target="../ink/ink87.xml"/><Relationship Id="rId45" Type="http://schemas.openxmlformats.org/officeDocument/2006/relationships/image" Target="../media/image92.png"/><Relationship Id="rId53" Type="http://schemas.openxmlformats.org/officeDocument/2006/relationships/image" Target="../media/image96.png"/><Relationship Id="rId58" Type="http://schemas.openxmlformats.org/officeDocument/2006/relationships/customXml" Target="../ink/ink96.xml"/><Relationship Id="rId66" Type="http://schemas.openxmlformats.org/officeDocument/2006/relationships/customXml" Target="../ink/ink100.xml"/><Relationship Id="rId5" Type="http://schemas.openxmlformats.org/officeDocument/2006/relationships/image" Target="../media/image74.png"/><Relationship Id="rId61" Type="http://schemas.openxmlformats.org/officeDocument/2006/relationships/image" Target="../media/image100.png"/><Relationship Id="rId19" Type="http://schemas.openxmlformats.org/officeDocument/2006/relationships/image" Target="../media/image81.png"/><Relationship Id="rId14" Type="http://schemas.openxmlformats.org/officeDocument/2006/relationships/customXml" Target="../ink/ink73.xml"/><Relationship Id="rId22" Type="http://schemas.openxmlformats.org/officeDocument/2006/relationships/customXml" Target="../ink/ink77.xml"/><Relationship Id="rId27" Type="http://schemas.openxmlformats.org/officeDocument/2006/relationships/image" Target="../media/image85.png"/><Relationship Id="rId30" Type="http://schemas.openxmlformats.org/officeDocument/2006/relationships/customXml" Target="../ink/ink81.xml"/><Relationship Id="rId35" Type="http://schemas.openxmlformats.org/officeDocument/2006/relationships/customXml" Target="../ink/ink84.xml"/><Relationship Id="rId43" Type="http://schemas.openxmlformats.org/officeDocument/2006/relationships/image" Target="../media/image91.png"/><Relationship Id="rId48" Type="http://schemas.openxmlformats.org/officeDocument/2006/relationships/customXml" Target="../ink/ink91.xml"/><Relationship Id="rId56" Type="http://schemas.openxmlformats.org/officeDocument/2006/relationships/customXml" Target="../ink/ink95.xml"/><Relationship Id="rId64" Type="http://schemas.openxmlformats.org/officeDocument/2006/relationships/customXml" Target="../ink/ink99.xml"/><Relationship Id="rId69" Type="http://schemas.openxmlformats.org/officeDocument/2006/relationships/image" Target="../media/image104.png"/><Relationship Id="rId8" Type="http://schemas.openxmlformats.org/officeDocument/2006/relationships/customXml" Target="../ink/ink70.xml"/><Relationship Id="rId51" Type="http://schemas.openxmlformats.org/officeDocument/2006/relationships/image" Target="../media/image95.png"/><Relationship Id="rId72" Type="http://schemas.openxmlformats.org/officeDocument/2006/relationships/customXml" Target="../ink/ink103.xml"/><Relationship Id="rId3" Type="http://schemas.openxmlformats.org/officeDocument/2006/relationships/image" Target="../media/image73.jpg"/><Relationship Id="rId12" Type="http://schemas.openxmlformats.org/officeDocument/2006/relationships/customXml" Target="../ink/ink72.xml"/><Relationship Id="rId17" Type="http://schemas.openxmlformats.org/officeDocument/2006/relationships/image" Target="../media/image80.png"/><Relationship Id="rId25" Type="http://schemas.openxmlformats.org/officeDocument/2006/relationships/image" Target="../media/image84.png"/><Relationship Id="rId33" Type="http://schemas.openxmlformats.org/officeDocument/2006/relationships/image" Target="../media/image87.png"/><Relationship Id="rId38" Type="http://schemas.openxmlformats.org/officeDocument/2006/relationships/customXml" Target="../ink/ink86.xml"/><Relationship Id="rId46" Type="http://schemas.openxmlformats.org/officeDocument/2006/relationships/customXml" Target="../ink/ink90.xml"/><Relationship Id="rId59" Type="http://schemas.openxmlformats.org/officeDocument/2006/relationships/image" Target="../media/image99.png"/><Relationship Id="rId67" Type="http://schemas.openxmlformats.org/officeDocument/2006/relationships/image" Target="../media/image103.png"/><Relationship Id="rId20" Type="http://schemas.openxmlformats.org/officeDocument/2006/relationships/customXml" Target="../ink/ink76.xml"/><Relationship Id="rId41" Type="http://schemas.openxmlformats.org/officeDocument/2006/relationships/image" Target="../media/image90.png"/><Relationship Id="rId54" Type="http://schemas.openxmlformats.org/officeDocument/2006/relationships/customXml" Target="../ink/ink94.xml"/><Relationship Id="rId62" Type="http://schemas.openxmlformats.org/officeDocument/2006/relationships/customXml" Target="../ink/ink98.xml"/><Relationship Id="rId70" Type="http://schemas.openxmlformats.org/officeDocument/2006/relationships/customXml" Target="../ink/ink102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69.xml"/><Relationship Id="rId15" Type="http://schemas.openxmlformats.org/officeDocument/2006/relationships/image" Target="../media/image79.png"/><Relationship Id="rId23" Type="http://schemas.openxmlformats.org/officeDocument/2006/relationships/image" Target="../media/image83.png"/><Relationship Id="rId28" Type="http://schemas.openxmlformats.org/officeDocument/2006/relationships/customXml" Target="../ink/ink80.xml"/><Relationship Id="rId36" Type="http://schemas.openxmlformats.org/officeDocument/2006/relationships/image" Target="../media/image88.png"/><Relationship Id="rId49" Type="http://schemas.openxmlformats.org/officeDocument/2006/relationships/image" Target="../media/image94.png"/><Relationship Id="rId57" Type="http://schemas.openxmlformats.org/officeDocument/2006/relationships/image" Target="../media/image98.png"/><Relationship Id="rId10" Type="http://schemas.openxmlformats.org/officeDocument/2006/relationships/customXml" Target="../ink/ink71.xml"/><Relationship Id="rId31" Type="http://schemas.openxmlformats.org/officeDocument/2006/relationships/image" Target="../media/image86.png"/><Relationship Id="rId44" Type="http://schemas.openxmlformats.org/officeDocument/2006/relationships/customXml" Target="../ink/ink89.xml"/><Relationship Id="rId52" Type="http://schemas.openxmlformats.org/officeDocument/2006/relationships/customXml" Target="../ink/ink93.xml"/><Relationship Id="rId60" Type="http://schemas.openxmlformats.org/officeDocument/2006/relationships/customXml" Target="../ink/ink97.xml"/><Relationship Id="rId65" Type="http://schemas.openxmlformats.org/officeDocument/2006/relationships/image" Target="../media/image102.png"/><Relationship Id="rId73" Type="http://schemas.openxmlformats.org/officeDocument/2006/relationships/image" Target="../media/image106.png"/><Relationship Id="rId4" Type="http://schemas.openxmlformats.org/officeDocument/2006/relationships/customXml" Target="../ink/ink68.xml"/><Relationship Id="rId9" Type="http://schemas.openxmlformats.org/officeDocument/2006/relationships/image" Target="../media/image76.png"/><Relationship Id="rId13" Type="http://schemas.openxmlformats.org/officeDocument/2006/relationships/image" Target="../media/image78.png"/><Relationship Id="rId18" Type="http://schemas.openxmlformats.org/officeDocument/2006/relationships/customXml" Target="../ink/ink75.xml"/><Relationship Id="rId39" Type="http://schemas.openxmlformats.org/officeDocument/2006/relationships/image" Target="../media/image89.png"/><Relationship Id="rId34" Type="http://schemas.openxmlformats.org/officeDocument/2006/relationships/customXml" Target="../ink/ink83.xml"/><Relationship Id="rId50" Type="http://schemas.openxmlformats.org/officeDocument/2006/relationships/customXml" Target="../ink/ink92.xml"/><Relationship Id="rId55" Type="http://schemas.openxmlformats.org/officeDocument/2006/relationships/image" Target="../media/image97.png"/><Relationship Id="rId7" Type="http://schemas.openxmlformats.org/officeDocument/2006/relationships/image" Target="../media/image75.png"/><Relationship Id="rId71" Type="http://schemas.openxmlformats.org/officeDocument/2006/relationships/image" Target="../media/image10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customXml" Target="../ink/ink104.xml"/><Relationship Id="rId7" Type="http://schemas.openxmlformats.org/officeDocument/2006/relationships/customXml" Target="../ink/ink106.xml"/><Relationship Id="rId12" Type="http://schemas.openxmlformats.org/officeDocument/2006/relationships/image" Target="../media/image111.png"/><Relationship Id="rId2" Type="http://schemas.openxmlformats.org/officeDocument/2006/relationships/image" Target="../media/image10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9.png"/><Relationship Id="rId11" Type="http://schemas.openxmlformats.org/officeDocument/2006/relationships/customXml" Target="../ink/ink108.xml"/><Relationship Id="rId5" Type="http://schemas.openxmlformats.org/officeDocument/2006/relationships/customXml" Target="../ink/ink105.xml"/><Relationship Id="rId10" Type="http://schemas.openxmlformats.org/officeDocument/2006/relationships/image" Target="../media/image110.png"/><Relationship Id="rId4" Type="http://schemas.openxmlformats.org/officeDocument/2006/relationships/image" Target="../media/image108.png"/><Relationship Id="rId9" Type="http://schemas.openxmlformats.org/officeDocument/2006/relationships/customXml" Target="../ink/ink107.xml"/></Relationships>
</file>

<file path=ppt/slides/_rels/slide8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167.xml"/><Relationship Id="rId21" Type="http://schemas.openxmlformats.org/officeDocument/2006/relationships/image" Target="../media/image121.png"/><Relationship Id="rId42" Type="http://schemas.openxmlformats.org/officeDocument/2006/relationships/image" Target="../media/image131.png"/><Relationship Id="rId63" Type="http://schemas.openxmlformats.org/officeDocument/2006/relationships/customXml" Target="../ink/ink139.xml"/><Relationship Id="rId84" Type="http://schemas.openxmlformats.org/officeDocument/2006/relationships/image" Target="../media/image152.png"/><Relationship Id="rId16" Type="http://schemas.openxmlformats.org/officeDocument/2006/relationships/customXml" Target="../ink/ink115.xml"/><Relationship Id="rId107" Type="http://schemas.openxmlformats.org/officeDocument/2006/relationships/image" Target="../media/image163.png"/><Relationship Id="rId11" Type="http://schemas.openxmlformats.org/officeDocument/2006/relationships/image" Target="../media/image116.jpg"/><Relationship Id="rId32" Type="http://schemas.openxmlformats.org/officeDocument/2006/relationships/customXml" Target="../ink/ink123.xml"/><Relationship Id="rId37" Type="http://schemas.openxmlformats.org/officeDocument/2006/relationships/customXml" Target="../ink/ink126.xml"/><Relationship Id="rId53" Type="http://schemas.openxmlformats.org/officeDocument/2006/relationships/customXml" Target="../ink/ink134.xml"/><Relationship Id="rId58" Type="http://schemas.openxmlformats.org/officeDocument/2006/relationships/image" Target="../media/image139.png"/><Relationship Id="rId74" Type="http://schemas.openxmlformats.org/officeDocument/2006/relationships/image" Target="../media/image147.png"/><Relationship Id="rId79" Type="http://schemas.openxmlformats.org/officeDocument/2006/relationships/customXml" Target="../ink/ink147.xml"/><Relationship Id="rId102" Type="http://schemas.openxmlformats.org/officeDocument/2006/relationships/image" Target="../media/image161.png"/><Relationship Id="rId123" Type="http://schemas.openxmlformats.org/officeDocument/2006/relationships/image" Target="../media/image170.png"/><Relationship Id="rId128" Type="http://schemas.openxmlformats.org/officeDocument/2006/relationships/customXml" Target="../ink/ink173.xml"/><Relationship Id="rId5" Type="http://schemas.openxmlformats.org/officeDocument/2006/relationships/customXml" Target="../ink/ink110.xml"/><Relationship Id="rId90" Type="http://schemas.openxmlformats.org/officeDocument/2006/relationships/image" Target="../media/image155.png"/><Relationship Id="rId95" Type="http://schemas.openxmlformats.org/officeDocument/2006/relationships/customXml" Target="../ink/ink155.xml"/><Relationship Id="rId22" Type="http://schemas.openxmlformats.org/officeDocument/2006/relationships/customXml" Target="../ink/ink118.xml"/><Relationship Id="rId27" Type="http://schemas.openxmlformats.org/officeDocument/2006/relationships/image" Target="../media/image124.png"/><Relationship Id="rId43" Type="http://schemas.openxmlformats.org/officeDocument/2006/relationships/customXml" Target="../ink/ink129.xml"/><Relationship Id="rId48" Type="http://schemas.openxmlformats.org/officeDocument/2006/relationships/image" Target="../media/image134.png"/><Relationship Id="rId64" Type="http://schemas.openxmlformats.org/officeDocument/2006/relationships/image" Target="../media/image142.png"/><Relationship Id="rId69" Type="http://schemas.openxmlformats.org/officeDocument/2006/relationships/customXml" Target="../ink/ink142.xml"/><Relationship Id="rId113" Type="http://schemas.openxmlformats.org/officeDocument/2006/relationships/image" Target="../media/image166.png"/><Relationship Id="rId118" Type="http://schemas.openxmlformats.org/officeDocument/2006/relationships/image" Target="../media/image168.png"/><Relationship Id="rId134" Type="http://schemas.openxmlformats.org/officeDocument/2006/relationships/customXml" Target="../ink/ink176.xml"/><Relationship Id="rId80" Type="http://schemas.openxmlformats.org/officeDocument/2006/relationships/image" Target="../media/image150.png"/><Relationship Id="rId85" Type="http://schemas.openxmlformats.org/officeDocument/2006/relationships/customXml" Target="../ink/ink150.xml"/><Relationship Id="rId12" Type="http://schemas.openxmlformats.org/officeDocument/2006/relationships/customXml" Target="../ink/ink113.xml"/><Relationship Id="rId17" Type="http://schemas.openxmlformats.org/officeDocument/2006/relationships/image" Target="../media/image119.png"/><Relationship Id="rId33" Type="http://schemas.openxmlformats.org/officeDocument/2006/relationships/image" Target="../media/image127.png"/><Relationship Id="rId38" Type="http://schemas.openxmlformats.org/officeDocument/2006/relationships/image" Target="../media/image129.png"/><Relationship Id="rId59" Type="http://schemas.openxmlformats.org/officeDocument/2006/relationships/customXml" Target="../ink/ink137.xml"/><Relationship Id="rId103" Type="http://schemas.openxmlformats.org/officeDocument/2006/relationships/customXml" Target="../ink/ink159.xml"/><Relationship Id="rId108" Type="http://schemas.openxmlformats.org/officeDocument/2006/relationships/customXml" Target="../ink/ink162.xml"/><Relationship Id="rId124" Type="http://schemas.openxmlformats.org/officeDocument/2006/relationships/customXml" Target="../ink/ink171.xml"/><Relationship Id="rId129" Type="http://schemas.openxmlformats.org/officeDocument/2006/relationships/image" Target="../media/image173.png"/><Relationship Id="rId54" Type="http://schemas.openxmlformats.org/officeDocument/2006/relationships/image" Target="../media/image137.png"/><Relationship Id="rId70" Type="http://schemas.openxmlformats.org/officeDocument/2006/relationships/image" Target="../media/image145.png"/><Relationship Id="rId75" Type="http://schemas.openxmlformats.org/officeDocument/2006/relationships/customXml" Target="../ink/ink145.xml"/><Relationship Id="rId91" Type="http://schemas.openxmlformats.org/officeDocument/2006/relationships/customXml" Target="../ink/ink153.xml"/><Relationship Id="rId96" Type="http://schemas.openxmlformats.org/officeDocument/2006/relationships/image" Target="../media/image15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4.png"/><Relationship Id="rId23" Type="http://schemas.openxmlformats.org/officeDocument/2006/relationships/image" Target="../media/image122.png"/><Relationship Id="rId28" Type="http://schemas.openxmlformats.org/officeDocument/2006/relationships/customXml" Target="../ink/ink121.xml"/><Relationship Id="rId49" Type="http://schemas.openxmlformats.org/officeDocument/2006/relationships/customXml" Target="../ink/ink132.xml"/><Relationship Id="rId114" Type="http://schemas.openxmlformats.org/officeDocument/2006/relationships/customXml" Target="../ink/ink165.xml"/><Relationship Id="rId119" Type="http://schemas.openxmlformats.org/officeDocument/2006/relationships/customXml" Target="../ink/ink168.xml"/><Relationship Id="rId44" Type="http://schemas.openxmlformats.org/officeDocument/2006/relationships/image" Target="../media/image132.png"/><Relationship Id="rId60" Type="http://schemas.openxmlformats.org/officeDocument/2006/relationships/image" Target="../media/image140.png"/><Relationship Id="rId65" Type="http://schemas.openxmlformats.org/officeDocument/2006/relationships/customXml" Target="../ink/ink140.xml"/><Relationship Id="rId81" Type="http://schemas.openxmlformats.org/officeDocument/2006/relationships/customXml" Target="../ink/ink148.xml"/><Relationship Id="rId86" Type="http://schemas.openxmlformats.org/officeDocument/2006/relationships/image" Target="../media/image153.png"/><Relationship Id="rId130" Type="http://schemas.openxmlformats.org/officeDocument/2006/relationships/customXml" Target="../ink/ink174.xml"/><Relationship Id="rId135" Type="http://schemas.openxmlformats.org/officeDocument/2006/relationships/image" Target="../media/image176.png"/><Relationship Id="rId13" Type="http://schemas.openxmlformats.org/officeDocument/2006/relationships/image" Target="../media/image117.png"/><Relationship Id="rId18" Type="http://schemas.openxmlformats.org/officeDocument/2006/relationships/customXml" Target="../ink/ink116.xml"/><Relationship Id="rId39" Type="http://schemas.openxmlformats.org/officeDocument/2006/relationships/customXml" Target="../ink/ink127.xml"/><Relationship Id="rId109" Type="http://schemas.openxmlformats.org/officeDocument/2006/relationships/image" Target="../media/image164.png"/><Relationship Id="rId34" Type="http://schemas.openxmlformats.org/officeDocument/2006/relationships/customXml" Target="../ink/ink124.xml"/><Relationship Id="rId50" Type="http://schemas.openxmlformats.org/officeDocument/2006/relationships/image" Target="../media/image135.png"/><Relationship Id="rId55" Type="http://schemas.openxmlformats.org/officeDocument/2006/relationships/customXml" Target="../ink/ink135.xml"/><Relationship Id="rId76" Type="http://schemas.openxmlformats.org/officeDocument/2006/relationships/image" Target="../media/image148.png"/><Relationship Id="rId97" Type="http://schemas.openxmlformats.org/officeDocument/2006/relationships/customXml" Target="../ink/ink156.xml"/><Relationship Id="rId104" Type="http://schemas.openxmlformats.org/officeDocument/2006/relationships/image" Target="../media/image162.png"/><Relationship Id="rId120" Type="http://schemas.openxmlformats.org/officeDocument/2006/relationships/customXml" Target="../ink/ink169.xml"/><Relationship Id="rId125" Type="http://schemas.openxmlformats.org/officeDocument/2006/relationships/image" Target="../media/image171.png"/><Relationship Id="rId7" Type="http://schemas.openxmlformats.org/officeDocument/2006/relationships/customXml" Target="../ink/ink111.xml"/><Relationship Id="rId71" Type="http://schemas.openxmlformats.org/officeDocument/2006/relationships/customXml" Target="../ink/ink143.xml"/><Relationship Id="rId92" Type="http://schemas.openxmlformats.org/officeDocument/2006/relationships/image" Target="../media/image156.png"/><Relationship Id="rId2" Type="http://schemas.openxmlformats.org/officeDocument/2006/relationships/image" Target="../media/image112.jpeg"/><Relationship Id="rId29" Type="http://schemas.openxmlformats.org/officeDocument/2006/relationships/image" Target="../media/image125.png"/><Relationship Id="rId24" Type="http://schemas.openxmlformats.org/officeDocument/2006/relationships/customXml" Target="../ink/ink119.xml"/><Relationship Id="rId40" Type="http://schemas.openxmlformats.org/officeDocument/2006/relationships/image" Target="../media/image130.png"/><Relationship Id="rId45" Type="http://schemas.openxmlformats.org/officeDocument/2006/relationships/customXml" Target="../ink/ink130.xml"/><Relationship Id="rId66" Type="http://schemas.openxmlformats.org/officeDocument/2006/relationships/image" Target="../media/image143.png"/><Relationship Id="rId87" Type="http://schemas.openxmlformats.org/officeDocument/2006/relationships/customXml" Target="../ink/ink151.xml"/><Relationship Id="rId110" Type="http://schemas.openxmlformats.org/officeDocument/2006/relationships/customXml" Target="../ink/ink163.xml"/><Relationship Id="rId115" Type="http://schemas.openxmlformats.org/officeDocument/2006/relationships/image" Target="../media/image167.png"/><Relationship Id="rId131" Type="http://schemas.openxmlformats.org/officeDocument/2006/relationships/image" Target="../media/image174.png"/><Relationship Id="rId136" Type="http://schemas.openxmlformats.org/officeDocument/2006/relationships/customXml" Target="../ink/ink177.xml"/><Relationship Id="rId61" Type="http://schemas.openxmlformats.org/officeDocument/2006/relationships/customXml" Target="../ink/ink138.xml"/><Relationship Id="rId82" Type="http://schemas.openxmlformats.org/officeDocument/2006/relationships/image" Target="../media/image151.png"/><Relationship Id="rId19" Type="http://schemas.openxmlformats.org/officeDocument/2006/relationships/image" Target="../media/image120.png"/><Relationship Id="rId14" Type="http://schemas.openxmlformats.org/officeDocument/2006/relationships/customXml" Target="../ink/ink114.xml"/><Relationship Id="rId30" Type="http://schemas.openxmlformats.org/officeDocument/2006/relationships/customXml" Target="../ink/ink122.xml"/><Relationship Id="rId35" Type="http://schemas.openxmlformats.org/officeDocument/2006/relationships/customXml" Target="../ink/ink125.xml"/><Relationship Id="rId56" Type="http://schemas.openxmlformats.org/officeDocument/2006/relationships/image" Target="../media/image138.png"/><Relationship Id="rId77" Type="http://schemas.openxmlformats.org/officeDocument/2006/relationships/customXml" Target="../ink/ink146.xml"/><Relationship Id="rId100" Type="http://schemas.openxmlformats.org/officeDocument/2006/relationships/image" Target="../media/image160.png"/><Relationship Id="rId105" Type="http://schemas.openxmlformats.org/officeDocument/2006/relationships/customXml" Target="../ink/ink160.xml"/><Relationship Id="rId126" Type="http://schemas.openxmlformats.org/officeDocument/2006/relationships/customXml" Target="../ink/ink172.xml"/><Relationship Id="rId8" Type="http://schemas.openxmlformats.org/officeDocument/2006/relationships/image" Target="../media/image115.png"/><Relationship Id="rId51" Type="http://schemas.openxmlformats.org/officeDocument/2006/relationships/customXml" Target="../ink/ink133.xml"/><Relationship Id="rId72" Type="http://schemas.openxmlformats.org/officeDocument/2006/relationships/image" Target="../media/image146.png"/><Relationship Id="rId93" Type="http://schemas.openxmlformats.org/officeDocument/2006/relationships/customXml" Target="../ink/ink154.xml"/><Relationship Id="rId98" Type="http://schemas.openxmlformats.org/officeDocument/2006/relationships/image" Target="../media/image159.png"/><Relationship Id="rId121" Type="http://schemas.openxmlformats.org/officeDocument/2006/relationships/image" Target="../media/image169.png"/><Relationship Id="rId3" Type="http://schemas.openxmlformats.org/officeDocument/2006/relationships/customXml" Target="../ink/ink109.xml"/><Relationship Id="rId25" Type="http://schemas.openxmlformats.org/officeDocument/2006/relationships/image" Target="../media/image123.png"/><Relationship Id="rId46" Type="http://schemas.openxmlformats.org/officeDocument/2006/relationships/image" Target="../media/image133.png"/><Relationship Id="rId67" Type="http://schemas.openxmlformats.org/officeDocument/2006/relationships/customXml" Target="../ink/ink141.xml"/><Relationship Id="rId116" Type="http://schemas.openxmlformats.org/officeDocument/2006/relationships/customXml" Target="../ink/ink166.xml"/><Relationship Id="rId137" Type="http://schemas.openxmlformats.org/officeDocument/2006/relationships/image" Target="../media/image177.png"/><Relationship Id="rId20" Type="http://schemas.openxmlformats.org/officeDocument/2006/relationships/customXml" Target="../ink/ink117.xml"/><Relationship Id="rId41" Type="http://schemas.openxmlformats.org/officeDocument/2006/relationships/customXml" Target="../ink/ink128.xml"/><Relationship Id="rId62" Type="http://schemas.openxmlformats.org/officeDocument/2006/relationships/image" Target="../media/image141.png"/><Relationship Id="rId83" Type="http://schemas.openxmlformats.org/officeDocument/2006/relationships/customXml" Target="../ink/ink149.xml"/><Relationship Id="rId88" Type="http://schemas.openxmlformats.org/officeDocument/2006/relationships/image" Target="../media/image154.png"/><Relationship Id="rId111" Type="http://schemas.openxmlformats.org/officeDocument/2006/relationships/image" Target="../media/image165.png"/><Relationship Id="rId132" Type="http://schemas.openxmlformats.org/officeDocument/2006/relationships/customXml" Target="../ink/ink175.xml"/><Relationship Id="rId15" Type="http://schemas.openxmlformats.org/officeDocument/2006/relationships/image" Target="../media/image118.png"/><Relationship Id="rId36" Type="http://schemas.openxmlformats.org/officeDocument/2006/relationships/image" Target="../media/image128.png"/><Relationship Id="rId57" Type="http://schemas.openxmlformats.org/officeDocument/2006/relationships/customXml" Target="../ink/ink136.xml"/><Relationship Id="rId106" Type="http://schemas.openxmlformats.org/officeDocument/2006/relationships/customXml" Target="../ink/ink161.xml"/><Relationship Id="rId127" Type="http://schemas.openxmlformats.org/officeDocument/2006/relationships/image" Target="../media/image172.png"/><Relationship Id="rId10" Type="http://schemas.openxmlformats.org/officeDocument/2006/relationships/image" Target="../media/image25.png"/><Relationship Id="rId31" Type="http://schemas.openxmlformats.org/officeDocument/2006/relationships/image" Target="../media/image126.png"/><Relationship Id="rId52" Type="http://schemas.openxmlformats.org/officeDocument/2006/relationships/image" Target="../media/image136.png"/><Relationship Id="rId73" Type="http://schemas.openxmlformats.org/officeDocument/2006/relationships/customXml" Target="../ink/ink144.xml"/><Relationship Id="rId78" Type="http://schemas.openxmlformats.org/officeDocument/2006/relationships/image" Target="../media/image149.png"/><Relationship Id="rId94" Type="http://schemas.openxmlformats.org/officeDocument/2006/relationships/image" Target="../media/image157.png"/><Relationship Id="rId99" Type="http://schemas.openxmlformats.org/officeDocument/2006/relationships/customXml" Target="../ink/ink157.xml"/><Relationship Id="rId101" Type="http://schemas.openxmlformats.org/officeDocument/2006/relationships/customXml" Target="../ink/ink158.xml"/><Relationship Id="rId122" Type="http://schemas.openxmlformats.org/officeDocument/2006/relationships/customXml" Target="../ink/ink170.xml"/><Relationship Id="rId4" Type="http://schemas.openxmlformats.org/officeDocument/2006/relationships/image" Target="../media/image113.png"/><Relationship Id="rId9" Type="http://schemas.openxmlformats.org/officeDocument/2006/relationships/customXml" Target="../ink/ink112.xml"/><Relationship Id="rId26" Type="http://schemas.openxmlformats.org/officeDocument/2006/relationships/customXml" Target="../ink/ink120.xml"/><Relationship Id="rId47" Type="http://schemas.openxmlformats.org/officeDocument/2006/relationships/customXml" Target="../ink/ink131.xml"/><Relationship Id="rId68" Type="http://schemas.openxmlformats.org/officeDocument/2006/relationships/image" Target="../media/image144.png"/><Relationship Id="rId89" Type="http://schemas.openxmlformats.org/officeDocument/2006/relationships/customXml" Target="../ink/ink152.xml"/><Relationship Id="rId112" Type="http://schemas.openxmlformats.org/officeDocument/2006/relationships/customXml" Target="../ink/ink164.xml"/><Relationship Id="rId133" Type="http://schemas.openxmlformats.org/officeDocument/2006/relationships/image" Target="../media/image175.png"/></Relationships>
</file>

<file path=ppt/slides/_rels/slide9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89.xml"/><Relationship Id="rId21" Type="http://schemas.openxmlformats.org/officeDocument/2006/relationships/image" Target="../media/image188.png"/><Relationship Id="rId42" Type="http://schemas.openxmlformats.org/officeDocument/2006/relationships/customXml" Target="../ink/ink197.xml"/><Relationship Id="rId47" Type="http://schemas.openxmlformats.org/officeDocument/2006/relationships/image" Target="../media/image25.png"/><Relationship Id="rId63" Type="http://schemas.openxmlformats.org/officeDocument/2006/relationships/image" Target="../media/image208.png"/><Relationship Id="rId68" Type="http://schemas.openxmlformats.org/officeDocument/2006/relationships/customXml" Target="../ink/ink210.xml"/><Relationship Id="rId84" Type="http://schemas.openxmlformats.org/officeDocument/2006/relationships/image" Target="../media/image218.png"/><Relationship Id="rId89" Type="http://schemas.openxmlformats.org/officeDocument/2006/relationships/customXml" Target="../ink/ink221.xml"/><Relationship Id="rId16" Type="http://schemas.openxmlformats.org/officeDocument/2006/relationships/customXml" Target="../ink/ink184.xml"/><Relationship Id="rId11" Type="http://schemas.openxmlformats.org/officeDocument/2006/relationships/image" Target="../media/image183.png"/><Relationship Id="rId32" Type="http://schemas.openxmlformats.org/officeDocument/2006/relationships/customXml" Target="../ink/ink192.xml"/><Relationship Id="rId37" Type="http://schemas.openxmlformats.org/officeDocument/2006/relationships/image" Target="../media/image196.png"/><Relationship Id="rId53" Type="http://schemas.openxmlformats.org/officeDocument/2006/relationships/image" Target="../media/image203.png"/><Relationship Id="rId58" Type="http://schemas.openxmlformats.org/officeDocument/2006/relationships/customXml" Target="../ink/ink205.xml"/><Relationship Id="rId74" Type="http://schemas.openxmlformats.org/officeDocument/2006/relationships/customXml" Target="../ink/ink213.xml"/><Relationship Id="rId79" Type="http://schemas.openxmlformats.org/officeDocument/2006/relationships/customXml" Target="../ink/ink216.xml"/><Relationship Id="rId5" Type="http://schemas.openxmlformats.org/officeDocument/2006/relationships/image" Target="../media/image180.png"/><Relationship Id="rId90" Type="http://schemas.openxmlformats.org/officeDocument/2006/relationships/image" Target="../media/image221.png"/><Relationship Id="rId95" Type="http://schemas.openxmlformats.org/officeDocument/2006/relationships/customXml" Target="../ink/ink224.xml"/><Relationship Id="rId22" Type="http://schemas.openxmlformats.org/officeDocument/2006/relationships/customXml" Target="../ink/ink187.xml"/><Relationship Id="rId27" Type="http://schemas.openxmlformats.org/officeDocument/2006/relationships/image" Target="../media/image191.png"/><Relationship Id="rId43" Type="http://schemas.openxmlformats.org/officeDocument/2006/relationships/image" Target="../media/image199.png"/><Relationship Id="rId48" Type="http://schemas.openxmlformats.org/officeDocument/2006/relationships/customXml" Target="../ink/ink200.xml"/><Relationship Id="rId64" Type="http://schemas.openxmlformats.org/officeDocument/2006/relationships/customXml" Target="../ink/ink208.xml"/><Relationship Id="rId69" Type="http://schemas.openxmlformats.org/officeDocument/2006/relationships/image" Target="../media/image211.png"/><Relationship Id="rId8" Type="http://schemas.openxmlformats.org/officeDocument/2006/relationships/customXml" Target="../ink/ink180.xml"/><Relationship Id="rId51" Type="http://schemas.openxmlformats.org/officeDocument/2006/relationships/image" Target="../media/image202.png"/><Relationship Id="rId72" Type="http://schemas.openxmlformats.org/officeDocument/2006/relationships/customXml" Target="../ink/ink212.xml"/><Relationship Id="rId80" Type="http://schemas.openxmlformats.org/officeDocument/2006/relationships/image" Target="../media/image216.png"/><Relationship Id="rId85" Type="http://schemas.openxmlformats.org/officeDocument/2006/relationships/customXml" Target="../ink/ink219.xml"/><Relationship Id="rId93" Type="http://schemas.openxmlformats.org/officeDocument/2006/relationships/customXml" Target="../ink/ink223.xml"/><Relationship Id="rId3" Type="http://schemas.openxmlformats.org/officeDocument/2006/relationships/image" Target="../media/image179.jpg"/><Relationship Id="rId12" Type="http://schemas.openxmlformats.org/officeDocument/2006/relationships/customXml" Target="../ink/ink182.xml"/><Relationship Id="rId17" Type="http://schemas.openxmlformats.org/officeDocument/2006/relationships/image" Target="../media/image186.png"/><Relationship Id="rId25" Type="http://schemas.openxmlformats.org/officeDocument/2006/relationships/image" Target="../media/image190.png"/><Relationship Id="rId33" Type="http://schemas.openxmlformats.org/officeDocument/2006/relationships/image" Target="../media/image194.png"/><Relationship Id="rId38" Type="http://schemas.openxmlformats.org/officeDocument/2006/relationships/customXml" Target="../ink/ink195.xml"/><Relationship Id="rId46" Type="http://schemas.openxmlformats.org/officeDocument/2006/relationships/customXml" Target="../ink/ink199.xml"/><Relationship Id="rId59" Type="http://schemas.openxmlformats.org/officeDocument/2006/relationships/image" Target="../media/image206.png"/><Relationship Id="rId67" Type="http://schemas.openxmlformats.org/officeDocument/2006/relationships/image" Target="../media/image210.png"/><Relationship Id="rId20" Type="http://schemas.openxmlformats.org/officeDocument/2006/relationships/customXml" Target="../ink/ink186.xml"/><Relationship Id="rId41" Type="http://schemas.openxmlformats.org/officeDocument/2006/relationships/image" Target="../media/image198.png"/><Relationship Id="rId54" Type="http://schemas.openxmlformats.org/officeDocument/2006/relationships/customXml" Target="../ink/ink203.xml"/><Relationship Id="rId62" Type="http://schemas.openxmlformats.org/officeDocument/2006/relationships/customXml" Target="../ink/ink207.xml"/><Relationship Id="rId70" Type="http://schemas.openxmlformats.org/officeDocument/2006/relationships/customXml" Target="../ink/ink211.xml"/><Relationship Id="rId75" Type="http://schemas.openxmlformats.org/officeDocument/2006/relationships/customXml" Target="../ink/ink214.xml"/><Relationship Id="rId83" Type="http://schemas.openxmlformats.org/officeDocument/2006/relationships/customXml" Target="../ink/ink218.xml"/><Relationship Id="rId88" Type="http://schemas.openxmlformats.org/officeDocument/2006/relationships/image" Target="../media/image220.png"/><Relationship Id="rId91" Type="http://schemas.openxmlformats.org/officeDocument/2006/relationships/customXml" Target="../ink/ink222.xml"/><Relationship Id="rId96" Type="http://schemas.openxmlformats.org/officeDocument/2006/relationships/image" Target="../media/image224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79.xml"/><Relationship Id="rId15" Type="http://schemas.openxmlformats.org/officeDocument/2006/relationships/image" Target="../media/image185.png"/><Relationship Id="rId23" Type="http://schemas.openxmlformats.org/officeDocument/2006/relationships/image" Target="../media/image189.png"/><Relationship Id="rId28" Type="http://schemas.openxmlformats.org/officeDocument/2006/relationships/customXml" Target="../ink/ink190.xml"/><Relationship Id="rId36" Type="http://schemas.openxmlformats.org/officeDocument/2006/relationships/customXml" Target="../ink/ink194.xml"/><Relationship Id="rId49" Type="http://schemas.openxmlformats.org/officeDocument/2006/relationships/image" Target="../media/image201.png"/><Relationship Id="rId57" Type="http://schemas.openxmlformats.org/officeDocument/2006/relationships/image" Target="../media/image205.png"/><Relationship Id="rId10" Type="http://schemas.openxmlformats.org/officeDocument/2006/relationships/customXml" Target="../ink/ink181.xml"/><Relationship Id="rId31" Type="http://schemas.openxmlformats.org/officeDocument/2006/relationships/image" Target="../media/image193.png"/><Relationship Id="rId44" Type="http://schemas.openxmlformats.org/officeDocument/2006/relationships/customXml" Target="../ink/ink198.xml"/><Relationship Id="rId52" Type="http://schemas.openxmlformats.org/officeDocument/2006/relationships/customXml" Target="../ink/ink202.xml"/><Relationship Id="rId60" Type="http://schemas.openxmlformats.org/officeDocument/2006/relationships/customXml" Target="../ink/ink206.xml"/><Relationship Id="rId65" Type="http://schemas.openxmlformats.org/officeDocument/2006/relationships/image" Target="../media/image209.png"/><Relationship Id="rId73" Type="http://schemas.openxmlformats.org/officeDocument/2006/relationships/image" Target="../media/image213.png"/><Relationship Id="rId78" Type="http://schemas.openxmlformats.org/officeDocument/2006/relationships/image" Target="../media/image215.png"/><Relationship Id="rId81" Type="http://schemas.openxmlformats.org/officeDocument/2006/relationships/customXml" Target="../ink/ink217.xml"/><Relationship Id="rId86" Type="http://schemas.openxmlformats.org/officeDocument/2006/relationships/image" Target="../media/image219.png"/><Relationship Id="rId94" Type="http://schemas.openxmlformats.org/officeDocument/2006/relationships/image" Target="../media/image223.png"/><Relationship Id="rId4" Type="http://schemas.openxmlformats.org/officeDocument/2006/relationships/customXml" Target="../ink/ink178.xml"/><Relationship Id="rId9" Type="http://schemas.openxmlformats.org/officeDocument/2006/relationships/image" Target="../media/image182.png"/><Relationship Id="rId13" Type="http://schemas.openxmlformats.org/officeDocument/2006/relationships/image" Target="../media/image184.png"/><Relationship Id="rId18" Type="http://schemas.openxmlformats.org/officeDocument/2006/relationships/customXml" Target="../ink/ink185.xml"/><Relationship Id="rId39" Type="http://schemas.openxmlformats.org/officeDocument/2006/relationships/image" Target="../media/image197.png"/><Relationship Id="rId34" Type="http://schemas.openxmlformats.org/officeDocument/2006/relationships/customXml" Target="../ink/ink193.xml"/><Relationship Id="rId50" Type="http://schemas.openxmlformats.org/officeDocument/2006/relationships/customXml" Target="../ink/ink201.xml"/><Relationship Id="rId55" Type="http://schemas.openxmlformats.org/officeDocument/2006/relationships/image" Target="../media/image204.png"/><Relationship Id="rId76" Type="http://schemas.openxmlformats.org/officeDocument/2006/relationships/image" Target="../media/image214.png"/><Relationship Id="rId7" Type="http://schemas.openxmlformats.org/officeDocument/2006/relationships/image" Target="../media/image181.png"/><Relationship Id="rId71" Type="http://schemas.openxmlformats.org/officeDocument/2006/relationships/image" Target="../media/image212.png"/><Relationship Id="rId92" Type="http://schemas.openxmlformats.org/officeDocument/2006/relationships/image" Target="../media/image222.png"/><Relationship Id="rId2" Type="http://schemas.openxmlformats.org/officeDocument/2006/relationships/image" Target="../media/image178.jpeg"/><Relationship Id="rId29" Type="http://schemas.openxmlformats.org/officeDocument/2006/relationships/image" Target="../media/image192.png"/><Relationship Id="rId24" Type="http://schemas.openxmlformats.org/officeDocument/2006/relationships/customXml" Target="../ink/ink188.xml"/><Relationship Id="rId40" Type="http://schemas.openxmlformats.org/officeDocument/2006/relationships/customXml" Target="../ink/ink196.xml"/><Relationship Id="rId45" Type="http://schemas.openxmlformats.org/officeDocument/2006/relationships/image" Target="../media/image200.png"/><Relationship Id="rId66" Type="http://schemas.openxmlformats.org/officeDocument/2006/relationships/customXml" Target="../ink/ink209.xml"/><Relationship Id="rId87" Type="http://schemas.openxmlformats.org/officeDocument/2006/relationships/customXml" Target="../ink/ink220.xml"/><Relationship Id="rId61" Type="http://schemas.openxmlformats.org/officeDocument/2006/relationships/image" Target="../media/image207.png"/><Relationship Id="rId82" Type="http://schemas.openxmlformats.org/officeDocument/2006/relationships/image" Target="../media/image217.png"/><Relationship Id="rId19" Type="http://schemas.openxmlformats.org/officeDocument/2006/relationships/image" Target="../media/image187.png"/><Relationship Id="rId14" Type="http://schemas.openxmlformats.org/officeDocument/2006/relationships/customXml" Target="../ink/ink183.xml"/><Relationship Id="rId30" Type="http://schemas.openxmlformats.org/officeDocument/2006/relationships/customXml" Target="../ink/ink191.xml"/><Relationship Id="rId35" Type="http://schemas.openxmlformats.org/officeDocument/2006/relationships/image" Target="../media/image195.png"/><Relationship Id="rId56" Type="http://schemas.openxmlformats.org/officeDocument/2006/relationships/customXml" Target="../ink/ink204.xml"/><Relationship Id="rId77" Type="http://schemas.openxmlformats.org/officeDocument/2006/relationships/customXml" Target="../ink/ink2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标题 3">
                <a:extLst>
                  <a:ext uri="{FF2B5EF4-FFF2-40B4-BE49-F238E27FC236}">
                    <a16:creationId xmlns:a16="http://schemas.microsoft.com/office/drawing/2014/main" id="{7A5C23CB-EDB3-90E6-0FD2-908D9E267BA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52925" y="2103437"/>
                <a:ext cx="10515600" cy="4037304"/>
              </a:xfrm>
            </p:spPr>
            <p:txBody>
              <a:bodyPr>
                <a:normAutofit/>
              </a:bodyPr>
              <a:lstStyle/>
              <a:p>
                <a:r>
                  <a:rPr lang="zh-CN" altLang="en-US" sz="3600" dirty="0"/>
                  <a:t>令 </a:t>
                </a:r>
                <a:r>
                  <a:rPr lang="en-US" altLang="zh-CN" sz="3600" dirty="0"/>
                  <a:t>u = x 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3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num>
                      <m:den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</m:oMath>
                </a14:m>
                <a:r>
                  <a:rPr lang="zh-CN" altLang="en-US" sz="3600" dirty="0"/>
                  <a:t> ∈</a:t>
                </a:r>
                <a:r>
                  <a:rPr lang="en-US" altLang="zh-CN" sz="3600" dirty="0"/>
                  <a:t> [ 4, 5 ]</a:t>
                </a:r>
                <a:br>
                  <a:rPr lang="en-US" altLang="zh-CN" sz="3600" dirty="0"/>
                </a:br>
                <a:r>
                  <a:rPr lang="en-US" altLang="zh-CN" sz="3600" dirty="0"/>
                  <a:t>so </a:t>
                </a:r>
                <a:r>
                  <a:rPr lang="zh-CN" altLang="en-US" sz="3600" dirty="0"/>
                  <a:t>求</a:t>
                </a:r>
                <a:r>
                  <a:rPr lang="en-US" altLang="zh-CN" sz="3600" dirty="0"/>
                  <a:t>| u – a | + a </a:t>
                </a:r>
                <a:r>
                  <a:rPr lang="zh-CN" altLang="en-US" sz="3600" dirty="0"/>
                  <a:t>的最大值，</a:t>
                </a:r>
                <a:br>
                  <a:rPr lang="en-US" altLang="zh-CN" sz="3600" dirty="0"/>
                </a:br>
                <a:r>
                  <a:rPr lang="zh-CN" altLang="en-US" sz="3600" dirty="0"/>
                  <a:t>最大值必定位于端点处</a:t>
                </a:r>
                <a:br>
                  <a:rPr lang="en-US" altLang="zh-CN" sz="3600" dirty="0"/>
                </a:br>
                <a:r>
                  <a:rPr lang="zh-CN" altLang="en-US" sz="3600" dirty="0"/>
                  <a:t>①</a:t>
                </a:r>
                <a:r>
                  <a:rPr lang="en-US" altLang="zh-CN" sz="3600" dirty="0"/>
                  <a:t> | 4 – a | + a = 5</a:t>
                </a:r>
                <a:r>
                  <a:rPr lang="zh-CN" altLang="en-US" sz="3600" dirty="0"/>
                  <a:t>，</a:t>
                </a:r>
                <a:br>
                  <a:rPr lang="en-US" altLang="zh-CN" sz="3600" dirty="0"/>
                </a:br>
                <a:r>
                  <a:rPr lang="en-US" altLang="zh-CN" sz="3600" dirty="0"/>
                  <a:t>     | 5 – a | + a &lt;= 5;</a:t>
                </a:r>
                <a:br>
                  <a:rPr lang="en-US" altLang="zh-CN" sz="3600" dirty="0"/>
                </a:br>
                <a:r>
                  <a:rPr lang="zh-CN" altLang="en-US" sz="3600" dirty="0"/>
                  <a:t>②</a:t>
                </a:r>
                <a:r>
                  <a:rPr lang="en-US" altLang="zh-CN" sz="3600" dirty="0"/>
                  <a:t> | 5 – a | + a = 5</a:t>
                </a:r>
                <a:br>
                  <a:rPr lang="en-US" altLang="zh-CN" sz="3600" dirty="0"/>
                </a:br>
                <a:r>
                  <a:rPr lang="en-US" altLang="zh-CN" sz="3600" dirty="0"/>
                  <a:t>     | 4 – a | + a &lt;= 5  -&gt;   a  &lt;=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3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9</m:t>
                        </m:r>
                      </m:num>
                      <m:den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4" name="标题 3">
                <a:extLst>
                  <a:ext uri="{FF2B5EF4-FFF2-40B4-BE49-F238E27FC236}">
                    <a16:creationId xmlns:a16="http://schemas.microsoft.com/office/drawing/2014/main" id="{7A5C23CB-EDB3-90E6-0FD2-908D9E267B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52925" y="2103437"/>
                <a:ext cx="10515600" cy="4037304"/>
              </a:xfrm>
              <a:blipFill>
                <a:blip r:embed="rId2"/>
                <a:stretch>
                  <a:fillRect l="-1797" b="-24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FA521303-6BF5-AC0D-4EEA-8B1BE7EB78A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830" b="20077"/>
          <a:stretch/>
        </p:blipFill>
        <p:spPr bwMode="auto">
          <a:xfrm>
            <a:off x="775441" y="503339"/>
            <a:ext cx="11070568" cy="116953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10" name="组合 9">
            <a:extLst>
              <a:ext uri="{FF2B5EF4-FFF2-40B4-BE49-F238E27FC236}">
                <a16:creationId xmlns:a16="http://schemas.microsoft.com/office/drawing/2014/main" id="{BB9EE713-5EE4-0FC7-2858-F4778DD8B2BC}"/>
              </a:ext>
            </a:extLst>
          </p:cNvPr>
          <p:cNvGrpSpPr/>
          <p:nvPr/>
        </p:nvGrpSpPr>
        <p:grpSpPr>
          <a:xfrm>
            <a:off x="8531359" y="1591725"/>
            <a:ext cx="3021480" cy="3453480"/>
            <a:chOff x="8531359" y="1591725"/>
            <a:chExt cx="3021480" cy="3453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28CBF454-B77E-C94D-B55C-67F830FE0493}"/>
                    </a:ext>
                  </a:extLst>
                </p14:cNvPr>
                <p14:cNvContentPartPr/>
                <p14:nvPr/>
              </p14:nvContentPartPr>
              <p14:xfrm>
                <a:off x="8531359" y="2826525"/>
                <a:ext cx="3021480" cy="153000"/>
              </p14:xfrm>
            </p:contentPart>
          </mc:Choice>
          <mc:Fallback xmlns=""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28CBF454-B77E-C94D-B55C-67F830FE0493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522719" y="2817885"/>
                  <a:ext cx="303912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0146EABB-F54C-3EAF-0CF3-6EEC54F248CD}"/>
                    </a:ext>
                  </a:extLst>
                </p14:cNvPr>
                <p14:cNvContentPartPr/>
                <p14:nvPr/>
              </p14:nvContentPartPr>
              <p14:xfrm>
                <a:off x="9965599" y="1610445"/>
                <a:ext cx="360" cy="3434760"/>
              </p14:xfrm>
            </p:contentPart>
          </mc:Choice>
          <mc:Fallback xmlns=""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0146EABB-F54C-3EAF-0CF3-6EEC54F248CD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956959" y="1601445"/>
                  <a:ext cx="18000" cy="345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5789AC79-FB10-9782-FFEA-916E5FDE9D03}"/>
                    </a:ext>
                  </a:extLst>
                </p14:cNvPr>
                <p14:cNvContentPartPr/>
                <p14:nvPr/>
              </p14:nvContentPartPr>
              <p14:xfrm>
                <a:off x="8824759" y="1591725"/>
                <a:ext cx="1957680" cy="1359000"/>
              </p14:xfrm>
            </p:contentPart>
          </mc:Choice>
          <mc:Fallback xmlns=""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5789AC79-FB10-9782-FFEA-916E5FDE9D0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815759" y="1583085"/>
                  <a:ext cx="1975320" cy="13766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8278983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AB5C5CB-A893-B6D2-D1C7-749588B9DC4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176" y="176168"/>
            <a:ext cx="11019377" cy="1066905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A94E54F9-DC04-97DC-4A42-73842D6BF5A2}"/>
                  </a:ext>
                </a:extLst>
              </p14:cNvPr>
              <p14:cNvContentPartPr/>
              <p14:nvPr/>
            </p14:nvContentPartPr>
            <p14:xfrm>
              <a:off x="4857199" y="3573165"/>
              <a:ext cx="360" cy="36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A94E54F9-DC04-97DC-4A42-73842D6BF5A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848199" y="3564525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0A7023AF-3654-7B6F-1637-8B02138000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176" y="1243073"/>
            <a:ext cx="7852532" cy="559784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FB65E467-C4F7-3CE5-4CD3-D8F38FBF0E24}"/>
                  </a:ext>
                </a:extLst>
              </p14:cNvPr>
              <p14:cNvContentPartPr/>
              <p14:nvPr/>
            </p14:nvContentPartPr>
            <p14:xfrm>
              <a:off x="3028039" y="5913885"/>
              <a:ext cx="2696040" cy="237960"/>
            </p14:xfrm>
          </p:contentPart>
        </mc:Choice>
        <mc:Fallback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FB65E467-C4F7-3CE5-4CD3-D8F38FBF0E2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019039" y="5905245"/>
                <a:ext cx="2713680" cy="255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605090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ADB2E6C-752C-12CF-9B5D-034D3AE5C7E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798" y="260058"/>
            <a:ext cx="11216304" cy="123541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A5B6DFB1-87A0-97DB-E660-89C5B99A07B8}"/>
              </a:ext>
            </a:extLst>
          </p:cNvPr>
          <p:cNvSpPr txBox="1"/>
          <p:nvPr/>
        </p:nvSpPr>
        <p:spPr>
          <a:xfrm>
            <a:off x="1853967" y="2642533"/>
            <a:ext cx="180363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挺简单的，自己写出来吧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8FD80A9-4301-8669-B9ED-8D1DF49E7D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3572" y="2002172"/>
            <a:ext cx="3810000" cy="3810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298AA989-0BD0-1D29-8FDD-1529F2DDD1E7}"/>
                  </a:ext>
                </a:extLst>
              </p14:cNvPr>
              <p14:cNvContentPartPr/>
              <p14:nvPr/>
            </p14:nvContentPartPr>
            <p14:xfrm>
              <a:off x="1174039" y="4806885"/>
              <a:ext cx="360" cy="360"/>
            </p14:xfrm>
          </p:contentPart>
        </mc:Choice>
        <mc:Fallback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298AA989-0BD0-1D29-8FDD-1529F2DDD1E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65039" y="4797885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C4E5C840-B471-55D2-8AD1-97D262E3404D}"/>
                  </a:ext>
                </a:extLst>
              </p14:cNvPr>
              <p14:cNvContentPartPr/>
              <p14:nvPr/>
            </p14:nvContentPartPr>
            <p14:xfrm>
              <a:off x="7289719" y="3690525"/>
              <a:ext cx="360" cy="360"/>
            </p14:xfrm>
          </p:contentPart>
        </mc:Choice>
        <mc:Fallback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C4E5C840-B471-55D2-8AD1-97D262E3404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281079" y="3681885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175194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41E7124-7EAF-F412-8E90-0E5771529A5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542" y="285227"/>
            <a:ext cx="10859280" cy="1259047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FED35046-5734-1282-3C5D-391A1A43B9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372" y="1015068"/>
            <a:ext cx="7667691" cy="5087031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078682D9-4D1F-942A-11D0-7508757B4719}"/>
                  </a:ext>
                </a:extLst>
              </p14:cNvPr>
              <p14:cNvContentPartPr/>
              <p14:nvPr/>
            </p14:nvContentPartPr>
            <p14:xfrm>
              <a:off x="8857519" y="3547605"/>
              <a:ext cx="1849320" cy="1192680"/>
            </p14:xfrm>
          </p:contentPart>
        </mc:Choice>
        <mc:Fallback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078682D9-4D1F-942A-11D0-7508757B471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848519" y="3538965"/>
                <a:ext cx="1866960" cy="121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7" name="墨迹 6">
                <a:extLst>
                  <a:ext uri="{FF2B5EF4-FFF2-40B4-BE49-F238E27FC236}">
                    <a16:creationId xmlns:a16="http://schemas.microsoft.com/office/drawing/2014/main" id="{1CBAEA0B-00F1-A6B4-7051-CDC0829904AE}"/>
                  </a:ext>
                </a:extLst>
              </p14:cNvPr>
              <p14:cNvContentPartPr/>
              <p14:nvPr/>
            </p14:nvContentPartPr>
            <p14:xfrm>
              <a:off x="4898599" y="5318445"/>
              <a:ext cx="12240" cy="360"/>
            </p14:xfrm>
          </p:contentPart>
        </mc:Choice>
        <mc:Fallback>
          <p:pic>
            <p:nvPicPr>
              <p:cNvPr id="7" name="墨迹 6">
                <a:extLst>
                  <a:ext uri="{FF2B5EF4-FFF2-40B4-BE49-F238E27FC236}">
                    <a16:creationId xmlns:a16="http://schemas.microsoft.com/office/drawing/2014/main" id="{1CBAEA0B-00F1-A6B4-7051-CDC0829904A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889959" y="5309445"/>
                <a:ext cx="2988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8" name="墨迹 7">
                <a:extLst>
                  <a:ext uri="{FF2B5EF4-FFF2-40B4-BE49-F238E27FC236}">
                    <a16:creationId xmlns:a16="http://schemas.microsoft.com/office/drawing/2014/main" id="{BCF89ECE-7EA7-87B0-495B-042EEA0DD3F1}"/>
                  </a:ext>
                </a:extLst>
              </p14:cNvPr>
              <p14:cNvContentPartPr/>
              <p14:nvPr/>
            </p14:nvContentPartPr>
            <p14:xfrm>
              <a:off x="5041519" y="5318445"/>
              <a:ext cx="64080" cy="360"/>
            </p14:xfrm>
          </p:contentPart>
        </mc:Choice>
        <mc:Fallback>
          <p:pic>
            <p:nvPicPr>
              <p:cNvPr id="8" name="墨迹 7">
                <a:extLst>
                  <a:ext uri="{FF2B5EF4-FFF2-40B4-BE49-F238E27FC236}">
                    <a16:creationId xmlns:a16="http://schemas.microsoft.com/office/drawing/2014/main" id="{BCF89ECE-7EA7-87B0-495B-042EEA0DD3F1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032519" y="5309445"/>
                <a:ext cx="8172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9" name="墨迹 8">
                <a:extLst>
                  <a:ext uri="{FF2B5EF4-FFF2-40B4-BE49-F238E27FC236}">
                    <a16:creationId xmlns:a16="http://schemas.microsoft.com/office/drawing/2014/main" id="{C7F5ABC8-8BF0-602B-EEA7-19DAE1B56230}"/>
                  </a:ext>
                </a:extLst>
              </p14:cNvPr>
              <p14:cNvContentPartPr/>
              <p14:nvPr/>
            </p14:nvContentPartPr>
            <p14:xfrm>
              <a:off x="5721199" y="5353365"/>
              <a:ext cx="424080" cy="23760"/>
            </p14:xfrm>
          </p:contentPart>
        </mc:Choice>
        <mc:Fallback>
          <p:pic>
            <p:nvPicPr>
              <p:cNvPr id="9" name="墨迹 8">
                <a:extLst>
                  <a:ext uri="{FF2B5EF4-FFF2-40B4-BE49-F238E27FC236}">
                    <a16:creationId xmlns:a16="http://schemas.microsoft.com/office/drawing/2014/main" id="{C7F5ABC8-8BF0-602B-EEA7-19DAE1B56230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712199" y="5344725"/>
                <a:ext cx="441720" cy="4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0" name="墨迹 9">
                <a:extLst>
                  <a:ext uri="{FF2B5EF4-FFF2-40B4-BE49-F238E27FC236}">
                    <a16:creationId xmlns:a16="http://schemas.microsoft.com/office/drawing/2014/main" id="{2645B06B-15EA-A48A-BC85-AF1D221BCD80}"/>
                  </a:ext>
                </a:extLst>
              </p14:cNvPr>
              <p14:cNvContentPartPr/>
              <p14:nvPr/>
            </p14:nvContentPartPr>
            <p14:xfrm>
              <a:off x="6324919" y="5351565"/>
              <a:ext cx="75600" cy="360"/>
            </p14:xfrm>
          </p:contentPart>
        </mc:Choice>
        <mc:Fallback>
          <p:pic>
            <p:nvPicPr>
              <p:cNvPr id="10" name="墨迹 9">
                <a:extLst>
                  <a:ext uri="{FF2B5EF4-FFF2-40B4-BE49-F238E27FC236}">
                    <a16:creationId xmlns:a16="http://schemas.microsoft.com/office/drawing/2014/main" id="{2645B06B-15EA-A48A-BC85-AF1D221BCD80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316279" y="5342925"/>
                <a:ext cx="9324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1" name="墨迹 10">
                <a:extLst>
                  <a:ext uri="{FF2B5EF4-FFF2-40B4-BE49-F238E27FC236}">
                    <a16:creationId xmlns:a16="http://schemas.microsoft.com/office/drawing/2014/main" id="{61EC0FEE-BBF9-65DF-AD28-F426B784D434}"/>
                  </a:ext>
                </a:extLst>
              </p14:cNvPr>
              <p14:cNvContentPartPr/>
              <p14:nvPr/>
            </p14:nvContentPartPr>
            <p14:xfrm>
              <a:off x="4596559" y="3119565"/>
              <a:ext cx="1843920" cy="194400"/>
            </p14:xfrm>
          </p:contentPart>
        </mc:Choice>
        <mc:Fallback>
          <p:pic>
            <p:nvPicPr>
              <p:cNvPr id="11" name="墨迹 10">
                <a:extLst>
                  <a:ext uri="{FF2B5EF4-FFF2-40B4-BE49-F238E27FC236}">
                    <a16:creationId xmlns:a16="http://schemas.microsoft.com/office/drawing/2014/main" id="{61EC0FEE-BBF9-65DF-AD28-F426B784D434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587919" y="3110565"/>
                <a:ext cx="1861560" cy="21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2" name="墨迹 11">
                <a:extLst>
                  <a:ext uri="{FF2B5EF4-FFF2-40B4-BE49-F238E27FC236}">
                    <a16:creationId xmlns:a16="http://schemas.microsoft.com/office/drawing/2014/main" id="{E53D4A5A-309A-F418-785B-E51BDFC43817}"/>
                  </a:ext>
                </a:extLst>
              </p14:cNvPr>
              <p14:cNvContentPartPr/>
              <p14:nvPr/>
            </p14:nvContentPartPr>
            <p14:xfrm>
              <a:off x="9697399" y="2801685"/>
              <a:ext cx="360" cy="37080"/>
            </p14:xfrm>
          </p:contentPart>
        </mc:Choice>
        <mc:Fallback>
          <p:pic>
            <p:nvPicPr>
              <p:cNvPr id="12" name="墨迹 11">
                <a:extLst>
                  <a:ext uri="{FF2B5EF4-FFF2-40B4-BE49-F238E27FC236}">
                    <a16:creationId xmlns:a16="http://schemas.microsoft.com/office/drawing/2014/main" id="{E53D4A5A-309A-F418-785B-E51BDFC43817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9688759" y="2792685"/>
                <a:ext cx="18000" cy="5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3" name="墨迹 12">
                <a:extLst>
                  <a:ext uri="{FF2B5EF4-FFF2-40B4-BE49-F238E27FC236}">
                    <a16:creationId xmlns:a16="http://schemas.microsoft.com/office/drawing/2014/main" id="{A654C1D3-7442-9B8A-F262-7881737A6487}"/>
                  </a:ext>
                </a:extLst>
              </p14:cNvPr>
              <p14:cNvContentPartPr/>
              <p14:nvPr/>
            </p14:nvContentPartPr>
            <p14:xfrm>
              <a:off x="9689119" y="3371925"/>
              <a:ext cx="360" cy="34200"/>
            </p14:xfrm>
          </p:contentPart>
        </mc:Choice>
        <mc:Fallback>
          <p:pic>
            <p:nvPicPr>
              <p:cNvPr id="13" name="墨迹 12">
                <a:extLst>
                  <a:ext uri="{FF2B5EF4-FFF2-40B4-BE49-F238E27FC236}">
                    <a16:creationId xmlns:a16="http://schemas.microsoft.com/office/drawing/2014/main" id="{A654C1D3-7442-9B8A-F262-7881737A6487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9680119" y="3363285"/>
                <a:ext cx="18000" cy="5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14" name="墨迹 13">
                <a:extLst>
                  <a:ext uri="{FF2B5EF4-FFF2-40B4-BE49-F238E27FC236}">
                    <a16:creationId xmlns:a16="http://schemas.microsoft.com/office/drawing/2014/main" id="{D941BE86-2436-6225-472A-8D08400B68F4}"/>
                  </a:ext>
                </a:extLst>
              </p14:cNvPr>
              <p14:cNvContentPartPr/>
              <p14:nvPr/>
            </p14:nvContentPartPr>
            <p14:xfrm>
              <a:off x="9655999" y="3740925"/>
              <a:ext cx="33120" cy="288360"/>
            </p14:xfrm>
          </p:contentPart>
        </mc:Choice>
        <mc:Fallback>
          <p:pic>
            <p:nvPicPr>
              <p:cNvPr id="14" name="墨迹 13">
                <a:extLst>
                  <a:ext uri="{FF2B5EF4-FFF2-40B4-BE49-F238E27FC236}">
                    <a16:creationId xmlns:a16="http://schemas.microsoft.com/office/drawing/2014/main" id="{D941BE86-2436-6225-472A-8D08400B68F4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9647359" y="3732285"/>
                <a:ext cx="50760" cy="30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8" name="组合 17">
            <a:extLst>
              <a:ext uri="{FF2B5EF4-FFF2-40B4-BE49-F238E27FC236}">
                <a16:creationId xmlns:a16="http://schemas.microsoft.com/office/drawing/2014/main" id="{91A798C1-42D7-6B6C-AEEA-3EB1B67CF401}"/>
              </a:ext>
            </a:extLst>
          </p:cNvPr>
          <p:cNvGrpSpPr/>
          <p:nvPr/>
        </p:nvGrpSpPr>
        <p:grpSpPr>
          <a:xfrm>
            <a:off x="9623599" y="4227645"/>
            <a:ext cx="23760" cy="410040"/>
            <a:chOff x="9623599" y="4227645"/>
            <a:chExt cx="23760" cy="410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CD260205-EAC3-C73D-5684-B53F78BC2E41}"/>
                    </a:ext>
                  </a:extLst>
                </p14:cNvPr>
                <p14:cNvContentPartPr/>
                <p14:nvPr/>
              </p14:nvContentPartPr>
              <p14:xfrm>
                <a:off x="9646999" y="4227645"/>
                <a:ext cx="360" cy="313920"/>
              </p14:xfrm>
            </p:contentPart>
          </mc:Choice>
          <mc:Fallback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CD260205-EAC3-C73D-5684-B53F78BC2E41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9638359" y="4219005"/>
                  <a:ext cx="18000" cy="33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9EC6410C-407D-7F17-EA58-E738AFB73700}"/>
                    </a:ext>
                  </a:extLst>
                </p14:cNvPr>
                <p14:cNvContentPartPr/>
                <p14:nvPr/>
              </p14:nvContentPartPr>
              <p14:xfrm>
                <a:off x="9623599" y="4596645"/>
                <a:ext cx="6840" cy="41040"/>
              </p14:xfrm>
            </p:contentPart>
          </mc:Choice>
          <mc:Fallback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9EC6410C-407D-7F17-EA58-E738AFB73700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9614599" y="4588005"/>
                  <a:ext cx="24480" cy="58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17" name="墨迹 16">
                <a:extLst>
                  <a:ext uri="{FF2B5EF4-FFF2-40B4-BE49-F238E27FC236}">
                    <a16:creationId xmlns:a16="http://schemas.microsoft.com/office/drawing/2014/main" id="{789E65D8-EF3B-B69B-74CF-D6C036B70190}"/>
                  </a:ext>
                </a:extLst>
              </p14:cNvPr>
              <p14:cNvContentPartPr/>
              <p14:nvPr/>
            </p14:nvContentPartPr>
            <p14:xfrm>
              <a:off x="9563119" y="5016405"/>
              <a:ext cx="16920" cy="144360"/>
            </p14:xfrm>
          </p:contentPart>
        </mc:Choice>
        <mc:Fallback>
          <p:pic>
            <p:nvPicPr>
              <p:cNvPr id="17" name="墨迹 16">
                <a:extLst>
                  <a:ext uri="{FF2B5EF4-FFF2-40B4-BE49-F238E27FC236}">
                    <a16:creationId xmlns:a16="http://schemas.microsoft.com/office/drawing/2014/main" id="{789E65D8-EF3B-B69B-74CF-D6C036B70190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9554119" y="5007405"/>
                <a:ext cx="34560" cy="16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19" name="墨迹 18">
                <a:extLst>
                  <a:ext uri="{FF2B5EF4-FFF2-40B4-BE49-F238E27FC236}">
                    <a16:creationId xmlns:a16="http://schemas.microsoft.com/office/drawing/2014/main" id="{CF5DB6B8-2BCC-4483-469C-471C9AFBCE8E}"/>
                  </a:ext>
                </a:extLst>
              </p14:cNvPr>
              <p14:cNvContentPartPr/>
              <p14:nvPr/>
            </p14:nvContentPartPr>
            <p14:xfrm>
              <a:off x="10125439" y="3700605"/>
              <a:ext cx="19440" cy="15840"/>
            </p14:xfrm>
          </p:contentPart>
        </mc:Choice>
        <mc:Fallback>
          <p:pic>
            <p:nvPicPr>
              <p:cNvPr id="19" name="墨迹 18">
                <a:extLst>
                  <a:ext uri="{FF2B5EF4-FFF2-40B4-BE49-F238E27FC236}">
                    <a16:creationId xmlns:a16="http://schemas.microsoft.com/office/drawing/2014/main" id="{CF5DB6B8-2BCC-4483-469C-471C9AFBCE8E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0116439" y="3691605"/>
                <a:ext cx="37080" cy="3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20" name="墨迹 19">
                <a:extLst>
                  <a:ext uri="{FF2B5EF4-FFF2-40B4-BE49-F238E27FC236}">
                    <a16:creationId xmlns:a16="http://schemas.microsoft.com/office/drawing/2014/main" id="{AE1B48A6-DF14-25EF-9121-DB6E290AC5E3}"/>
                  </a:ext>
                </a:extLst>
              </p14:cNvPr>
              <p14:cNvContentPartPr/>
              <p14:nvPr/>
            </p14:nvContentPartPr>
            <p14:xfrm>
              <a:off x="10532239" y="4380285"/>
              <a:ext cx="79560" cy="103320"/>
            </p14:xfrm>
          </p:contentPart>
        </mc:Choice>
        <mc:Fallback>
          <p:pic>
            <p:nvPicPr>
              <p:cNvPr id="20" name="墨迹 19">
                <a:extLst>
                  <a:ext uri="{FF2B5EF4-FFF2-40B4-BE49-F238E27FC236}">
                    <a16:creationId xmlns:a16="http://schemas.microsoft.com/office/drawing/2014/main" id="{AE1B48A6-DF14-25EF-9121-DB6E290AC5E3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0523599" y="4371285"/>
                <a:ext cx="97200" cy="12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23" name="墨迹 22">
                <a:extLst>
                  <a:ext uri="{FF2B5EF4-FFF2-40B4-BE49-F238E27FC236}">
                    <a16:creationId xmlns:a16="http://schemas.microsoft.com/office/drawing/2014/main" id="{8F5B9E19-B46F-17C8-0F41-9A0687E90D1F}"/>
                  </a:ext>
                </a:extLst>
              </p14:cNvPr>
              <p14:cNvContentPartPr/>
              <p14:nvPr/>
            </p14:nvContentPartPr>
            <p14:xfrm>
              <a:off x="10913839" y="4311165"/>
              <a:ext cx="417960" cy="269280"/>
            </p14:xfrm>
          </p:contentPart>
        </mc:Choice>
        <mc:Fallback>
          <p:pic>
            <p:nvPicPr>
              <p:cNvPr id="23" name="墨迹 22">
                <a:extLst>
                  <a:ext uri="{FF2B5EF4-FFF2-40B4-BE49-F238E27FC236}">
                    <a16:creationId xmlns:a16="http://schemas.microsoft.com/office/drawing/2014/main" id="{8F5B9E19-B46F-17C8-0F41-9A0687E90D1F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0904839" y="4302165"/>
                <a:ext cx="435600" cy="28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25" name="墨迹 24">
                <a:extLst>
                  <a:ext uri="{FF2B5EF4-FFF2-40B4-BE49-F238E27FC236}">
                    <a16:creationId xmlns:a16="http://schemas.microsoft.com/office/drawing/2014/main" id="{B9BD733F-30D3-A1BD-C7B6-45F5EDF864C4}"/>
                  </a:ext>
                </a:extLst>
              </p14:cNvPr>
              <p14:cNvContentPartPr/>
              <p14:nvPr/>
            </p14:nvContentPartPr>
            <p14:xfrm>
              <a:off x="10108519" y="3657405"/>
              <a:ext cx="9000" cy="69480"/>
            </p14:xfrm>
          </p:contentPart>
        </mc:Choice>
        <mc:Fallback>
          <p:pic>
            <p:nvPicPr>
              <p:cNvPr id="25" name="墨迹 24">
                <a:extLst>
                  <a:ext uri="{FF2B5EF4-FFF2-40B4-BE49-F238E27FC236}">
                    <a16:creationId xmlns:a16="http://schemas.microsoft.com/office/drawing/2014/main" id="{B9BD733F-30D3-A1BD-C7B6-45F5EDF864C4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0099519" y="3648405"/>
                <a:ext cx="26640" cy="8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26" name="墨迹 25">
                <a:extLst>
                  <a:ext uri="{FF2B5EF4-FFF2-40B4-BE49-F238E27FC236}">
                    <a16:creationId xmlns:a16="http://schemas.microsoft.com/office/drawing/2014/main" id="{970C6393-9096-F458-20FA-C84FAAA82CDF}"/>
                  </a:ext>
                </a:extLst>
              </p14:cNvPr>
              <p14:cNvContentPartPr/>
              <p14:nvPr/>
            </p14:nvContentPartPr>
            <p14:xfrm>
              <a:off x="10548439" y="4428885"/>
              <a:ext cx="38160" cy="30240"/>
            </p14:xfrm>
          </p:contentPart>
        </mc:Choice>
        <mc:Fallback>
          <p:pic>
            <p:nvPicPr>
              <p:cNvPr id="26" name="墨迹 25">
                <a:extLst>
                  <a:ext uri="{FF2B5EF4-FFF2-40B4-BE49-F238E27FC236}">
                    <a16:creationId xmlns:a16="http://schemas.microsoft.com/office/drawing/2014/main" id="{970C6393-9096-F458-20FA-C84FAAA82CDF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0539799" y="4420245"/>
                <a:ext cx="55800" cy="4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28" name="墨迹 27">
                <a:extLst>
                  <a:ext uri="{FF2B5EF4-FFF2-40B4-BE49-F238E27FC236}">
                    <a16:creationId xmlns:a16="http://schemas.microsoft.com/office/drawing/2014/main" id="{CBFEA75A-65C5-092E-18B4-5DD883F4AFED}"/>
                  </a:ext>
                </a:extLst>
              </p14:cNvPr>
              <p14:cNvContentPartPr/>
              <p14:nvPr/>
            </p14:nvContentPartPr>
            <p14:xfrm>
              <a:off x="3769999" y="3103725"/>
              <a:ext cx="844200" cy="76320"/>
            </p14:xfrm>
          </p:contentPart>
        </mc:Choice>
        <mc:Fallback>
          <p:pic>
            <p:nvPicPr>
              <p:cNvPr id="28" name="墨迹 27">
                <a:extLst>
                  <a:ext uri="{FF2B5EF4-FFF2-40B4-BE49-F238E27FC236}">
                    <a16:creationId xmlns:a16="http://schemas.microsoft.com/office/drawing/2014/main" id="{CBFEA75A-65C5-092E-18B4-5DD883F4AFED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3760999" y="3094725"/>
                <a:ext cx="861840" cy="9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32" name="墨迹 31">
                <a:extLst>
                  <a:ext uri="{FF2B5EF4-FFF2-40B4-BE49-F238E27FC236}">
                    <a16:creationId xmlns:a16="http://schemas.microsoft.com/office/drawing/2014/main" id="{CB6BB5BF-7FE9-A892-3D15-32C1770E86F9}"/>
                  </a:ext>
                </a:extLst>
              </p14:cNvPr>
              <p14:cNvContentPartPr/>
              <p14:nvPr/>
            </p14:nvContentPartPr>
            <p14:xfrm>
              <a:off x="10073599" y="3628965"/>
              <a:ext cx="43560" cy="78840"/>
            </p14:xfrm>
          </p:contentPart>
        </mc:Choice>
        <mc:Fallback>
          <p:pic>
            <p:nvPicPr>
              <p:cNvPr id="32" name="墨迹 31">
                <a:extLst>
                  <a:ext uri="{FF2B5EF4-FFF2-40B4-BE49-F238E27FC236}">
                    <a16:creationId xmlns:a16="http://schemas.microsoft.com/office/drawing/2014/main" id="{CB6BB5BF-7FE9-A892-3D15-32C1770E86F9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0064599" y="3619965"/>
                <a:ext cx="61200" cy="9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34" name="墨迹 33">
                <a:extLst>
                  <a:ext uri="{FF2B5EF4-FFF2-40B4-BE49-F238E27FC236}">
                    <a16:creationId xmlns:a16="http://schemas.microsoft.com/office/drawing/2014/main" id="{346532BD-6BF0-E2F7-0FDE-2F007EC1724B}"/>
                  </a:ext>
                </a:extLst>
              </p14:cNvPr>
              <p14:cNvContentPartPr/>
              <p14:nvPr/>
            </p14:nvContentPartPr>
            <p14:xfrm>
              <a:off x="10586239" y="4370205"/>
              <a:ext cx="360" cy="360"/>
            </p14:xfrm>
          </p:contentPart>
        </mc:Choice>
        <mc:Fallback>
          <p:pic>
            <p:nvPicPr>
              <p:cNvPr id="34" name="墨迹 33">
                <a:extLst>
                  <a:ext uri="{FF2B5EF4-FFF2-40B4-BE49-F238E27FC236}">
                    <a16:creationId xmlns:a16="http://schemas.microsoft.com/office/drawing/2014/main" id="{346532BD-6BF0-E2F7-0FDE-2F007EC1724B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0577599" y="4361565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37" name="组合 36">
            <a:extLst>
              <a:ext uri="{FF2B5EF4-FFF2-40B4-BE49-F238E27FC236}">
                <a16:creationId xmlns:a16="http://schemas.microsoft.com/office/drawing/2014/main" id="{575F5C0F-3C4B-E792-CD68-8BC33C7E7025}"/>
              </a:ext>
            </a:extLst>
          </p:cNvPr>
          <p:cNvGrpSpPr/>
          <p:nvPr/>
        </p:nvGrpSpPr>
        <p:grpSpPr>
          <a:xfrm>
            <a:off x="10034719" y="3370485"/>
            <a:ext cx="446400" cy="429840"/>
            <a:chOff x="10034719" y="3370485"/>
            <a:chExt cx="446400" cy="429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1C74357F-388E-A6CE-073C-99AE84B99EE8}"/>
                    </a:ext>
                  </a:extLst>
                </p14:cNvPr>
                <p14:cNvContentPartPr/>
                <p14:nvPr/>
              </p14:nvContentPartPr>
              <p14:xfrm>
                <a:off x="10115359" y="3623565"/>
                <a:ext cx="61560" cy="105120"/>
              </p14:xfrm>
            </p:contentPart>
          </mc:Choice>
          <mc:Fallback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1C74357F-388E-A6CE-073C-99AE84B99EE8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0106359" y="3614925"/>
                  <a:ext cx="7920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B4BF121B-B3D2-02F0-D0F4-BEB024A8F26C}"/>
                    </a:ext>
                  </a:extLst>
                </p14:cNvPr>
                <p14:cNvContentPartPr/>
                <p14:nvPr/>
              </p14:nvContentPartPr>
              <p14:xfrm>
                <a:off x="10283839" y="3370485"/>
                <a:ext cx="197280" cy="195480"/>
              </p14:xfrm>
            </p:contentPart>
          </mc:Choice>
          <mc:Fallback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B4BF121B-B3D2-02F0-D0F4-BEB024A8F26C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0274839" y="3361845"/>
                  <a:ext cx="21492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E6FD1A64-6CC3-81C4-0011-C179D7A56769}"/>
                    </a:ext>
                  </a:extLst>
                </p14:cNvPr>
                <p14:cNvContentPartPr/>
                <p14:nvPr/>
              </p14:nvContentPartPr>
              <p14:xfrm>
                <a:off x="10225879" y="3799965"/>
                <a:ext cx="360" cy="360"/>
              </p14:xfrm>
            </p:contentPart>
          </mc:Choice>
          <mc:Fallback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E6FD1A64-6CC3-81C4-0011-C179D7A56769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0216879" y="379132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20BCBA21-130E-B2BD-70C7-DB2FCCEDEFC2}"/>
                    </a:ext>
                  </a:extLst>
                </p14:cNvPr>
                <p14:cNvContentPartPr/>
                <p14:nvPr/>
              </p14:nvContentPartPr>
              <p14:xfrm>
                <a:off x="10034719" y="3622845"/>
                <a:ext cx="126720" cy="123120"/>
              </p14:xfrm>
            </p:contentPart>
          </mc:Choice>
          <mc:Fallback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20BCBA21-130E-B2BD-70C7-DB2FCCEDEFC2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10025719" y="3613845"/>
                  <a:ext cx="144360" cy="140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1">
            <p14:nvContentPartPr>
              <p14:cNvPr id="38" name="墨迹 37">
                <a:extLst>
                  <a:ext uri="{FF2B5EF4-FFF2-40B4-BE49-F238E27FC236}">
                    <a16:creationId xmlns:a16="http://schemas.microsoft.com/office/drawing/2014/main" id="{077EF2C1-A595-7620-9908-DF56A6DA3526}"/>
                  </a:ext>
                </a:extLst>
              </p14:cNvPr>
              <p14:cNvContentPartPr/>
              <p14:nvPr/>
            </p14:nvContentPartPr>
            <p14:xfrm>
              <a:off x="6324919" y="3260325"/>
              <a:ext cx="527760" cy="36720"/>
            </p14:xfrm>
          </p:contentPart>
        </mc:Choice>
        <mc:Fallback>
          <p:pic>
            <p:nvPicPr>
              <p:cNvPr id="38" name="墨迹 37">
                <a:extLst>
                  <a:ext uri="{FF2B5EF4-FFF2-40B4-BE49-F238E27FC236}">
                    <a16:creationId xmlns:a16="http://schemas.microsoft.com/office/drawing/2014/main" id="{077EF2C1-A595-7620-9908-DF56A6DA3526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6316279" y="3251325"/>
                <a:ext cx="545400" cy="5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3">
            <p14:nvContentPartPr>
              <p14:cNvPr id="39" name="墨迹 38">
                <a:extLst>
                  <a:ext uri="{FF2B5EF4-FFF2-40B4-BE49-F238E27FC236}">
                    <a16:creationId xmlns:a16="http://schemas.microsoft.com/office/drawing/2014/main" id="{A922AEE6-2102-E528-C56C-1B1EAED0E320}"/>
                  </a:ext>
                </a:extLst>
              </p14:cNvPr>
              <p14:cNvContentPartPr/>
              <p14:nvPr/>
            </p14:nvContentPartPr>
            <p14:xfrm>
              <a:off x="770479" y="1115445"/>
              <a:ext cx="1421640" cy="37440"/>
            </p14:xfrm>
          </p:contentPart>
        </mc:Choice>
        <mc:Fallback>
          <p:pic>
            <p:nvPicPr>
              <p:cNvPr id="39" name="墨迹 38">
                <a:extLst>
                  <a:ext uri="{FF2B5EF4-FFF2-40B4-BE49-F238E27FC236}">
                    <a16:creationId xmlns:a16="http://schemas.microsoft.com/office/drawing/2014/main" id="{A922AEE6-2102-E528-C56C-1B1EAED0E320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761839" y="1106445"/>
                <a:ext cx="1439280" cy="55080"/>
              </a:xfrm>
              <a:prstGeom prst="rect">
                <a:avLst/>
              </a:prstGeom>
            </p:spPr>
          </p:pic>
        </mc:Fallback>
      </mc:AlternateContent>
      <p:grpSp>
        <p:nvGrpSpPr>
          <p:cNvPr id="43" name="组合 42">
            <a:extLst>
              <a:ext uri="{FF2B5EF4-FFF2-40B4-BE49-F238E27FC236}">
                <a16:creationId xmlns:a16="http://schemas.microsoft.com/office/drawing/2014/main" id="{56F5083C-8703-4C60-8FEC-06C39B6258D2}"/>
              </a:ext>
            </a:extLst>
          </p:cNvPr>
          <p:cNvGrpSpPr/>
          <p:nvPr/>
        </p:nvGrpSpPr>
        <p:grpSpPr>
          <a:xfrm>
            <a:off x="5171119" y="1828245"/>
            <a:ext cx="1952640" cy="856080"/>
            <a:chOff x="5171119" y="1828245"/>
            <a:chExt cx="1952640" cy="856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DDAF6988-B48B-88B5-CE3D-ED3774A22D5A}"/>
                    </a:ext>
                  </a:extLst>
                </p14:cNvPr>
                <p14:cNvContentPartPr/>
                <p14:nvPr/>
              </p14:nvContentPartPr>
              <p14:xfrm>
                <a:off x="5719759" y="1937685"/>
                <a:ext cx="286560" cy="746640"/>
              </p14:xfrm>
            </p:contentPart>
          </mc:Choice>
          <mc:Fallback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DDAF6988-B48B-88B5-CE3D-ED3774A22D5A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5711119" y="1928685"/>
                  <a:ext cx="304200" cy="76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C95A8765-FCB9-F72E-D9CE-4A6496EF3ADA}"/>
                    </a:ext>
                  </a:extLst>
                </p14:cNvPr>
                <p14:cNvContentPartPr/>
                <p14:nvPr/>
              </p14:nvContentPartPr>
              <p14:xfrm>
                <a:off x="5171119" y="1854165"/>
                <a:ext cx="156960" cy="140040"/>
              </p14:xfrm>
            </p:contentPart>
          </mc:Choice>
          <mc:Fallback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C95A8765-FCB9-F72E-D9CE-4A6496EF3ADA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5162479" y="1845525"/>
                  <a:ext cx="17460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998003F9-8862-A1DA-EDA9-9BFC9BB98215}"/>
                    </a:ext>
                  </a:extLst>
                </p14:cNvPr>
                <p14:cNvContentPartPr/>
                <p14:nvPr/>
              </p14:nvContentPartPr>
              <p14:xfrm>
                <a:off x="5580079" y="1895925"/>
                <a:ext cx="1543680" cy="144360"/>
              </p14:xfrm>
            </p:contentPart>
          </mc:Choice>
          <mc:Fallback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998003F9-8862-A1DA-EDA9-9BFC9BB98215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5571079" y="1886925"/>
                  <a:ext cx="156132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1F31B2F6-B338-E3FE-D5E1-089A49860382}"/>
                    </a:ext>
                  </a:extLst>
                </p14:cNvPr>
                <p14:cNvContentPartPr/>
                <p14:nvPr/>
              </p14:nvContentPartPr>
              <p14:xfrm>
                <a:off x="5259679" y="1828245"/>
                <a:ext cx="360" cy="360"/>
              </p14:xfrm>
            </p:contentPart>
          </mc:Choice>
          <mc:Fallback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1F31B2F6-B338-E3FE-D5E1-089A49860382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251039" y="181960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44" name="墨迹 43">
                <a:extLst>
                  <a:ext uri="{FF2B5EF4-FFF2-40B4-BE49-F238E27FC236}">
                    <a16:creationId xmlns:a16="http://schemas.microsoft.com/office/drawing/2014/main" id="{8871FD2E-5B7B-6ABB-45B1-BC9D933F8886}"/>
                  </a:ext>
                </a:extLst>
              </p14:cNvPr>
              <p14:cNvContentPartPr/>
              <p14:nvPr/>
            </p14:nvContentPartPr>
            <p14:xfrm>
              <a:off x="8078479" y="955965"/>
              <a:ext cx="1021320" cy="66240"/>
            </p14:xfrm>
          </p:contentPart>
        </mc:Choice>
        <mc:Fallback>
          <p:pic>
            <p:nvPicPr>
              <p:cNvPr id="44" name="墨迹 43">
                <a:extLst>
                  <a:ext uri="{FF2B5EF4-FFF2-40B4-BE49-F238E27FC236}">
                    <a16:creationId xmlns:a16="http://schemas.microsoft.com/office/drawing/2014/main" id="{8871FD2E-5B7B-6ABB-45B1-BC9D933F8886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8069479" y="947325"/>
                <a:ext cx="1038960" cy="83880"/>
              </a:xfrm>
              <a:prstGeom prst="rect">
                <a:avLst/>
              </a:prstGeom>
            </p:spPr>
          </p:pic>
        </mc:Fallback>
      </mc:AlternateContent>
      <p:grpSp>
        <p:nvGrpSpPr>
          <p:cNvPr id="52" name="组合 51">
            <a:extLst>
              <a:ext uri="{FF2B5EF4-FFF2-40B4-BE49-F238E27FC236}">
                <a16:creationId xmlns:a16="http://schemas.microsoft.com/office/drawing/2014/main" id="{4AF5BC49-E9BB-2B87-B506-AE3AEE6163B9}"/>
              </a:ext>
            </a:extLst>
          </p:cNvPr>
          <p:cNvGrpSpPr/>
          <p:nvPr/>
        </p:nvGrpSpPr>
        <p:grpSpPr>
          <a:xfrm>
            <a:off x="8563399" y="1459245"/>
            <a:ext cx="1101240" cy="432360"/>
            <a:chOff x="8563399" y="1459245"/>
            <a:chExt cx="1101240" cy="432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45" name="墨迹 44">
                  <a:extLst>
                    <a:ext uri="{FF2B5EF4-FFF2-40B4-BE49-F238E27FC236}">
                      <a16:creationId xmlns:a16="http://schemas.microsoft.com/office/drawing/2014/main" id="{D756BEE7-50A4-D497-9103-9A0EF00596C1}"/>
                    </a:ext>
                  </a:extLst>
                </p14:cNvPr>
                <p14:cNvContentPartPr/>
                <p14:nvPr/>
              </p14:nvContentPartPr>
              <p14:xfrm>
                <a:off x="8563399" y="1459245"/>
                <a:ext cx="95400" cy="399600"/>
              </p14:xfrm>
            </p:contentPart>
          </mc:Choice>
          <mc:Fallback>
            <p:pic>
              <p:nvPicPr>
                <p:cNvPr id="45" name="墨迹 44">
                  <a:extLst>
                    <a:ext uri="{FF2B5EF4-FFF2-40B4-BE49-F238E27FC236}">
                      <a16:creationId xmlns:a16="http://schemas.microsoft.com/office/drawing/2014/main" id="{D756BEE7-50A4-D497-9103-9A0EF00596C1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8554759" y="1450605"/>
                  <a:ext cx="113040" cy="41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6" name="墨迹 45">
                  <a:extLst>
                    <a:ext uri="{FF2B5EF4-FFF2-40B4-BE49-F238E27FC236}">
                      <a16:creationId xmlns:a16="http://schemas.microsoft.com/office/drawing/2014/main" id="{17507C35-2F33-D0A1-3736-2CA48FBF70DE}"/>
                    </a:ext>
                  </a:extLst>
                </p14:cNvPr>
                <p14:cNvContentPartPr/>
                <p14:nvPr/>
              </p14:nvContentPartPr>
              <p14:xfrm>
                <a:off x="8884159" y="1517925"/>
                <a:ext cx="66960" cy="333000"/>
              </p14:xfrm>
            </p:contentPart>
          </mc:Choice>
          <mc:Fallback>
            <p:pic>
              <p:nvPicPr>
                <p:cNvPr id="46" name="墨迹 45">
                  <a:extLst>
                    <a:ext uri="{FF2B5EF4-FFF2-40B4-BE49-F238E27FC236}">
                      <a16:creationId xmlns:a16="http://schemas.microsoft.com/office/drawing/2014/main" id="{17507C35-2F33-D0A1-3736-2CA48FBF70DE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8875159" y="1509285"/>
                  <a:ext cx="8460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5A7CFCA5-4F20-0867-B62B-698D5FDEE9FE}"/>
                    </a:ext>
                  </a:extLst>
                </p14:cNvPr>
                <p14:cNvContentPartPr/>
                <p14:nvPr/>
              </p14:nvContentPartPr>
              <p14:xfrm>
                <a:off x="9098719" y="1540605"/>
                <a:ext cx="145440" cy="155520"/>
              </p14:xfrm>
            </p:contentPart>
          </mc:Choice>
          <mc:Fallback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5A7CFCA5-4F20-0867-B62B-698D5FDEE9FE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9089719" y="1531605"/>
                  <a:ext cx="16308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8" name="墨迹 47">
                  <a:extLst>
                    <a:ext uri="{FF2B5EF4-FFF2-40B4-BE49-F238E27FC236}">
                      <a16:creationId xmlns:a16="http://schemas.microsoft.com/office/drawing/2014/main" id="{AE8AE47A-D0C2-4BD3-2FE5-2D00A4BF1DB6}"/>
                    </a:ext>
                  </a:extLst>
                </p14:cNvPr>
                <p14:cNvContentPartPr/>
                <p14:nvPr/>
              </p14:nvContentPartPr>
              <p14:xfrm>
                <a:off x="9244519" y="1691085"/>
                <a:ext cx="13680" cy="3600"/>
              </p14:xfrm>
            </p:contentPart>
          </mc:Choice>
          <mc:Fallback>
            <p:pic>
              <p:nvPicPr>
                <p:cNvPr id="48" name="墨迹 47">
                  <a:extLst>
                    <a:ext uri="{FF2B5EF4-FFF2-40B4-BE49-F238E27FC236}">
                      <a16:creationId xmlns:a16="http://schemas.microsoft.com/office/drawing/2014/main" id="{AE8AE47A-D0C2-4BD3-2FE5-2D00A4BF1DB6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9235519" y="1682085"/>
                  <a:ext cx="3132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9" name="墨迹 48">
                  <a:extLst>
                    <a:ext uri="{FF2B5EF4-FFF2-40B4-BE49-F238E27FC236}">
                      <a16:creationId xmlns:a16="http://schemas.microsoft.com/office/drawing/2014/main" id="{369A5CAB-A2EB-5E87-3D90-80368849769D}"/>
                    </a:ext>
                  </a:extLst>
                </p14:cNvPr>
                <p14:cNvContentPartPr/>
                <p14:nvPr/>
              </p14:nvContentPartPr>
              <p14:xfrm>
                <a:off x="9395359" y="1459245"/>
                <a:ext cx="360" cy="321480"/>
              </p14:xfrm>
            </p:contentPart>
          </mc:Choice>
          <mc:Fallback>
            <p:pic>
              <p:nvPicPr>
                <p:cNvPr id="49" name="墨迹 48">
                  <a:extLst>
                    <a:ext uri="{FF2B5EF4-FFF2-40B4-BE49-F238E27FC236}">
                      <a16:creationId xmlns:a16="http://schemas.microsoft.com/office/drawing/2014/main" id="{369A5CAB-A2EB-5E87-3D90-80368849769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9386719" y="1450605"/>
                  <a:ext cx="18000" cy="33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50" name="墨迹 49">
                  <a:extLst>
                    <a:ext uri="{FF2B5EF4-FFF2-40B4-BE49-F238E27FC236}">
                      <a16:creationId xmlns:a16="http://schemas.microsoft.com/office/drawing/2014/main" id="{64EBD306-C555-011C-62EB-EB219AE5FB2F}"/>
                    </a:ext>
                  </a:extLst>
                </p14:cNvPr>
                <p14:cNvContentPartPr/>
                <p14:nvPr/>
              </p14:nvContentPartPr>
              <p14:xfrm>
                <a:off x="9560599" y="1517925"/>
                <a:ext cx="104040" cy="373680"/>
              </p14:xfrm>
            </p:contentPart>
          </mc:Choice>
          <mc:Fallback>
            <p:pic>
              <p:nvPicPr>
                <p:cNvPr id="50" name="墨迹 49">
                  <a:extLst>
                    <a:ext uri="{FF2B5EF4-FFF2-40B4-BE49-F238E27FC236}">
                      <a16:creationId xmlns:a16="http://schemas.microsoft.com/office/drawing/2014/main" id="{64EBD306-C555-011C-62EB-EB219AE5FB2F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9551599" y="1509285"/>
                  <a:ext cx="121680" cy="391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53" name="墨迹 52">
                <a:extLst>
                  <a:ext uri="{FF2B5EF4-FFF2-40B4-BE49-F238E27FC236}">
                    <a16:creationId xmlns:a16="http://schemas.microsoft.com/office/drawing/2014/main" id="{6E9CFB30-4B1A-E15A-E759-7EB5FF3053F8}"/>
                  </a:ext>
                </a:extLst>
              </p14:cNvPr>
              <p14:cNvContentPartPr/>
              <p14:nvPr/>
            </p14:nvContentPartPr>
            <p14:xfrm>
              <a:off x="10622239" y="1392285"/>
              <a:ext cx="142200" cy="472320"/>
            </p14:xfrm>
          </p:contentPart>
        </mc:Choice>
        <mc:Fallback>
          <p:pic>
            <p:nvPicPr>
              <p:cNvPr id="53" name="墨迹 52">
                <a:extLst>
                  <a:ext uri="{FF2B5EF4-FFF2-40B4-BE49-F238E27FC236}">
                    <a16:creationId xmlns:a16="http://schemas.microsoft.com/office/drawing/2014/main" id="{6E9CFB30-4B1A-E15A-E759-7EB5FF3053F8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10613239" y="1383645"/>
                <a:ext cx="159840" cy="489960"/>
              </a:xfrm>
              <a:prstGeom prst="rect">
                <a:avLst/>
              </a:prstGeom>
            </p:spPr>
          </p:pic>
        </mc:Fallback>
      </mc:AlternateContent>
      <p:grpSp>
        <p:nvGrpSpPr>
          <p:cNvPr id="57" name="组合 56">
            <a:extLst>
              <a:ext uri="{FF2B5EF4-FFF2-40B4-BE49-F238E27FC236}">
                <a16:creationId xmlns:a16="http://schemas.microsoft.com/office/drawing/2014/main" id="{38944918-B6EA-FC47-0301-2AEA36C2C4EA}"/>
              </a:ext>
            </a:extLst>
          </p:cNvPr>
          <p:cNvGrpSpPr/>
          <p:nvPr/>
        </p:nvGrpSpPr>
        <p:grpSpPr>
          <a:xfrm>
            <a:off x="10970719" y="1543485"/>
            <a:ext cx="304200" cy="419400"/>
            <a:chOff x="10970719" y="1543485"/>
            <a:chExt cx="304200" cy="419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54" name="墨迹 53">
                  <a:extLst>
                    <a:ext uri="{FF2B5EF4-FFF2-40B4-BE49-F238E27FC236}">
                      <a16:creationId xmlns:a16="http://schemas.microsoft.com/office/drawing/2014/main" id="{E2B1F929-806B-4F83-910D-14BC1BD04126}"/>
                    </a:ext>
                  </a:extLst>
                </p14:cNvPr>
                <p14:cNvContentPartPr/>
                <p14:nvPr/>
              </p14:nvContentPartPr>
              <p14:xfrm>
                <a:off x="10970719" y="1543485"/>
                <a:ext cx="27360" cy="322200"/>
              </p14:xfrm>
            </p:contentPart>
          </mc:Choice>
          <mc:Fallback>
            <p:pic>
              <p:nvPicPr>
                <p:cNvPr id="54" name="墨迹 53">
                  <a:extLst>
                    <a:ext uri="{FF2B5EF4-FFF2-40B4-BE49-F238E27FC236}">
                      <a16:creationId xmlns:a16="http://schemas.microsoft.com/office/drawing/2014/main" id="{E2B1F929-806B-4F83-910D-14BC1BD04126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0962079" y="1534485"/>
                  <a:ext cx="45000" cy="33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55" name="墨迹 54">
                  <a:extLst>
                    <a:ext uri="{FF2B5EF4-FFF2-40B4-BE49-F238E27FC236}">
                      <a16:creationId xmlns:a16="http://schemas.microsoft.com/office/drawing/2014/main" id="{4D86CBDB-5006-42D4-DF66-9158502149D4}"/>
                    </a:ext>
                  </a:extLst>
                </p14:cNvPr>
                <p14:cNvContentPartPr/>
                <p14:nvPr/>
              </p14:nvContentPartPr>
              <p14:xfrm>
                <a:off x="11134159" y="1676685"/>
                <a:ext cx="93600" cy="138600"/>
              </p14:xfrm>
            </p:contentPart>
          </mc:Choice>
          <mc:Fallback>
            <p:pic>
              <p:nvPicPr>
                <p:cNvPr id="55" name="墨迹 54">
                  <a:extLst>
                    <a:ext uri="{FF2B5EF4-FFF2-40B4-BE49-F238E27FC236}">
                      <a16:creationId xmlns:a16="http://schemas.microsoft.com/office/drawing/2014/main" id="{4D86CBDB-5006-42D4-DF66-9158502149D4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1125159" y="1668045"/>
                  <a:ext cx="11124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56" name="墨迹 55">
                  <a:extLst>
                    <a:ext uri="{FF2B5EF4-FFF2-40B4-BE49-F238E27FC236}">
                      <a16:creationId xmlns:a16="http://schemas.microsoft.com/office/drawing/2014/main" id="{63B5C2E9-AB8C-E715-1AD8-6521B915D686}"/>
                    </a:ext>
                  </a:extLst>
                </p14:cNvPr>
                <p14:cNvContentPartPr/>
                <p14:nvPr/>
              </p14:nvContentPartPr>
              <p14:xfrm>
                <a:off x="11266279" y="1954245"/>
                <a:ext cx="8640" cy="8640"/>
              </p14:xfrm>
            </p:contentPart>
          </mc:Choice>
          <mc:Fallback>
            <p:pic>
              <p:nvPicPr>
                <p:cNvPr id="56" name="墨迹 55">
                  <a:extLst>
                    <a:ext uri="{FF2B5EF4-FFF2-40B4-BE49-F238E27FC236}">
                      <a16:creationId xmlns:a16="http://schemas.microsoft.com/office/drawing/2014/main" id="{63B5C2E9-AB8C-E715-1AD8-6521B915D686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1257279" y="1945605"/>
                  <a:ext cx="26280" cy="26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B6D5B62B-FFEB-CACF-F4C3-E551E640AF93}"/>
              </a:ext>
            </a:extLst>
          </p:cNvPr>
          <p:cNvGrpSpPr/>
          <p:nvPr/>
        </p:nvGrpSpPr>
        <p:grpSpPr>
          <a:xfrm>
            <a:off x="11462839" y="1526205"/>
            <a:ext cx="574920" cy="923760"/>
            <a:chOff x="11462839" y="1526205"/>
            <a:chExt cx="574920" cy="923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8" name="墨迹 57">
                  <a:extLst>
                    <a:ext uri="{FF2B5EF4-FFF2-40B4-BE49-F238E27FC236}">
                      <a16:creationId xmlns:a16="http://schemas.microsoft.com/office/drawing/2014/main" id="{AE4FA23D-28D5-429D-799D-E57FD2E7D24A}"/>
                    </a:ext>
                  </a:extLst>
                </p14:cNvPr>
                <p14:cNvContentPartPr/>
                <p14:nvPr/>
              </p14:nvContentPartPr>
              <p14:xfrm>
                <a:off x="11462839" y="1543485"/>
                <a:ext cx="238680" cy="558000"/>
              </p14:xfrm>
            </p:contentPart>
          </mc:Choice>
          <mc:Fallback>
            <p:pic>
              <p:nvPicPr>
                <p:cNvPr id="58" name="墨迹 57">
                  <a:extLst>
                    <a:ext uri="{FF2B5EF4-FFF2-40B4-BE49-F238E27FC236}">
                      <a16:creationId xmlns:a16="http://schemas.microsoft.com/office/drawing/2014/main" id="{AE4FA23D-28D5-429D-799D-E57FD2E7D24A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1453839" y="1534485"/>
                  <a:ext cx="256320" cy="57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9" name="墨迹 58">
                  <a:extLst>
                    <a:ext uri="{FF2B5EF4-FFF2-40B4-BE49-F238E27FC236}">
                      <a16:creationId xmlns:a16="http://schemas.microsoft.com/office/drawing/2014/main" id="{C4E30B68-B40D-0180-2050-C4329CC863C0}"/>
                    </a:ext>
                  </a:extLst>
                </p14:cNvPr>
                <p14:cNvContentPartPr/>
                <p14:nvPr/>
              </p14:nvContentPartPr>
              <p14:xfrm>
                <a:off x="11593159" y="1737885"/>
                <a:ext cx="241200" cy="23760"/>
              </p14:xfrm>
            </p:contentPart>
          </mc:Choice>
          <mc:Fallback>
            <p:pic>
              <p:nvPicPr>
                <p:cNvPr id="59" name="墨迹 58">
                  <a:extLst>
                    <a:ext uri="{FF2B5EF4-FFF2-40B4-BE49-F238E27FC236}">
                      <a16:creationId xmlns:a16="http://schemas.microsoft.com/office/drawing/2014/main" id="{C4E30B68-B40D-0180-2050-C4329CC863C0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1584159" y="1728885"/>
                  <a:ext cx="25884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60" name="墨迹 59">
                  <a:extLst>
                    <a:ext uri="{FF2B5EF4-FFF2-40B4-BE49-F238E27FC236}">
                      <a16:creationId xmlns:a16="http://schemas.microsoft.com/office/drawing/2014/main" id="{27CC8E45-4ECF-0A86-5301-827CF6B1AF03}"/>
                    </a:ext>
                  </a:extLst>
                </p14:cNvPr>
                <p14:cNvContentPartPr/>
                <p14:nvPr/>
              </p14:nvContentPartPr>
              <p14:xfrm>
                <a:off x="11876839" y="1526205"/>
                <a:ext cx="160920" cy="923760"/>
              </p14:xfrm>
            </p:contentPart>
          </mc:Choice>
          <mc:Fallback>
            <p:pic>
              <p:nvPicPr>
                <p:cNvPr id="60" name="墨迹 59">
                  <a:extLst>
                    <a:ext uri="{FF2B5EF4-FFF2-40B4-BE49-F238E27FC236}">
                      <a16:creationId xmlns:a16="http://schemas.microsoft.com/office/drawing/2014/main" id="{27CC8E45-4ECF-0A86-5301-827CF6B1AF03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1868199" y="1517565"/>
                  <a:ext cx="178560" cy="941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62" name="墨迹 61">
                <a:extLst>
                  <a:ext uri="{FF2B5EF4-FFF2-40B4-BE49-F238E27FC236}">
                    <a16:creationId xmlns:a16="http://schemas.microsoft.com/office/drawing/2014/main" id="{512D7361-DF2D-8364-2D12-F1035508E286}"/>
                  </a:ext>
                </a:extLst>
              </p14:cNvPr>
              <p14:cNvContentPartPr/>
              <p14:nvPr/>
            </p14:nvContentPartPr>
            <p14:xfrm>
              <a:off x="4521319" y="5781405"/>
              <a:ext cx="403920" cy="32400"/>
            </p14:xfrm>
          </p:contentPart>
        </mc:Choice>
        <mc:Fallback>
          <p:pic>
            <p:nvPicPr>
              <p:cNvPr id="62" name="墨迹 61">
                <a:extLst>
                  <a:ext uri="{FF2B5EF4-FFF2-40B4-BE49-F238E27FC236}">
                    <a16:creationId xmlns:a16="http://schemas.microsoft.com/office/drawing/2014/main" id="{512D7361-DF2D-8364-2D12-F1035508E286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4512679" y="5772405"/>
                <a:ext cx="421560" cy="5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63" name="墨迹 62">
                <a:extLst>
                  <a:ext uri="{FF2B5EF4-FFF2-40B4-BE49-F238E27FC236}">
                    <a16:creationId xmlns:a16="http://schemas.microsoft.com/office/drawing/2014/main" id="{D23EBFF6-B0BE-22E4-F0C2-72CAA01DB30B}"/>
                  </a:ext>
                </a:extLst>
              </p14:cNvPr>
              <p14:cNvContentPartPr/>
              <p14:nvPr/>
            </p14:nvContentPartPr>
            <p14:xfrm>
              <a:off x="6266959" y="3044685"/>
              <a:ext cx="169560" cy="160560"/>
            </p14:xfrm>
          </p:contentPart>
        </mc:Choice>
        <mc:Fallback>
          <p:pic>
            <p:nvPicPr>
              <p:cNvPr id="63" name="墨迹 62">
                <a:extLst>
                  <a:ext uri="{FF2B5EF4-FFF2-40B4-BE49-F238E27FC236}">
                    <a16:creationId xmlns:a16="http://schemas.microsoft.com/office/drawing/2014/main" id="{D23EBFF6-B0BE-22E4-F0C2-72CAA01DB30B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6258319" y="3035685"/>
                <a:ext cx="187200" cy="178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506856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6B26E4B-D569-832D-1AE4-FE5D7A326E1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520" y="276837"/>
            <a:ext cx="11512960" cy="933033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0BE46C8-7B7C-16AA-D41C-CA2D3F1B59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3889"/>
            <a:ext cx="4915949" cy="550737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1BB66534-1074-5867-861A-3D94B3BD16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6910" y="1441438"/>
            <a:ext cx="5730240" cy="150876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1" name="墨迹 10">
                <a:extLst>
                  <a:ext uri="{FF2B5EF4-FFF2-40B4-BE49-F238E27FC236}">
                    <a16:creationId xmlns:a16="http://schemas.microsoft.com/office/drawing/2014/main" id="{A4437589-1FFD-8BB4-334B-762D6F5A5934}"/>
                  </a:ext>
                </a:extLst>
              </p14:cNvPr>
              <p14:cNvContentPartPr/>
              <p14:nvPr/>
            </p14:nvContentPartPr>
            <p14:xfrm>
              <a:off x="1473120" y="590400"/>
              <a:ext cx="9500040" cy="3296160"/>
            </p14:xfrm>
          </p:contentPart>
        </mc:Choice>
        <mc:Fallback>
          <p:pic>
            <p:nvPicPr>
              <p:cNvPr id="11" name="墨迹 10">
                <a:extLst>
                  <a:ext uri="{FF2B5EF4-FFF2-40B4-BE49-F238E27FC236}">
                    <a16:creationId xmlns:a16="http://schemas.microsoft.com/office/drawing/2014/main" id="{A4437589-1FFD-8BB4-334B-762D6F5A593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63760" y="581040"/>
                <a:ext cx="9518760" cy="331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2" name="墨迹 11">
                <a:extLst>
                  <a:ext uri="{FF2B5EF4-FFF2-40B4-BE49-F238E27FC236}">
                    <a16:creationId xmlns:a16="http://schemas.microsoft.com/office/drawing/2014/main" id="{74BFC924-BFE1-6AE7-43AF-E0D521612F2D}"/>
                  </a:ext>
                </a:extLst>
              </p14:cNvPr>
              <p14:cNvContentPartPr/>
              <p14:nvPr/>
            </p14:nvContentPartPr>
            <p14:xfrm>
              <a:off x="203040" y="196920"/>
              <a:ext cx="10096920" cy="4108680"/>
            </p14:xfrm>
          </p:contentPart>
        </mc:Choice>
        <mc:Fallback>
          <p:pic>
            <p:nvPicPr>
              <p:cNvPr id="12" name="墨迹 11">
                <a:extLst>
                  <a:ext uri="{FF2B5EF4-FFF2-40B4-BE49-F238E27FC236}">
                    <a16:creationId xmlns:a16="http://schemas.microsoft.com/office/drawing/2014/main" id="{74BFC924-BFE1-6AE7-43AF-E0D521612F2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93680" y="187560"/>
                <a:ext cx="10115640" cy="4127400"/>
              </a:xfrm>
              <a:prstGeom prst="rect">
                <a:avLst/>
              </a:prstGeom>
            </p:spPr>
          </p:pic>
        </mc:Fallback>
      </mc:AlternateContent>
      <p:grpSp>
        <p:nvGrpSpPr>
          <p:cNvPr id="15" name="组合 14">
            <a:extLst>
              <a:ext uri="{FF2B5EF4-FFF2-40B4-BE49-F238E27FC236}">
                <a16:creationId xmlns:a16="http://schemas.microsoft.com/office/drawing/2014/main" id="{03CC825E-9F2B-B945-FFAB-FAC3B7849773}"/>
              </a:ext>
            </a:extLst>
          </p:cNvPr>
          <p:cNvGrpSpPr/>
          <p:nvPr/>
        </p:nvGrpSpPr>
        <p:grpSpPr>
          <a:xfrm>
            <a:off x="2381839" y="4219649"/>
            <a:ext cx="1560960" cy="52200"/>
            <a:chOff x="2381839" y="4219649"/>
            <a:chExt cx="1560960" cy="52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A11ED491-6D34-6D9B-4150-776863363F8E}"/>
                    </a:ext>
                  </a:extLst>
                </p14:cNvPr>
                <p14:cNvContentPartPr/>
                <p14:nvPr/>
              </p14:nvContentPartPr>
              <p14:xfrm>
                <a:off x="2381839" y="4219649"/>
                <a:ext cx="1542960" cy="52200"/>
              </p14:xfrm>
            </p:contentPart>
          </mc:Choice>
          <mc:Fallback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A11ED491-6D34-6D9B-4150-776863363F8E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373199" y="4210649"/>
                  <a:ext cx="156060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3AACFD9B-05DD-3B8F-F181-E0EF94F1DE1A}"/>
                    </a:ext>
                  </a:extLst>
                </p14:cNvPr>
                <p14:cNvContentPartPr/>
                <p14:nvPr/>
              </p14:nvContentPartPr>
              <p14:xfrm>
                <a:off x="3942439" y="4269689"/>
                <a:ext cx="360" cy="360"/>
              </p14:xfrm>
            </p:contentPart>
          </mc:Choice>
          <mc:Fallback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3AACFD9B-05DD-3B8F-F181-E0EF94F1DE1A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933439" y="4261049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16" name="墨迹 15">
                <a:extLst>
                  <a:ext uri="{FF2B5EF4-FFF2-40B4-BE49-F238E27FC236}">
                    <a16:creationId xmlns:a16="http://schemas.microsoft.com/office/drawing/2014/main" id="{023A7F4A-8055-A3DA-323E-E2A5A8AB2EA9}"/>
                  </a:ext>
                </a:extLst>
              </p14:cNvPr>
              <p14:cNvContentPartPr/>
              <p14:nvPr/>
            </p14:nvContentPartPr>
            <p14:xfrm>
              <a:off x="612079" y="4554449"/>
              <a:ext cx="276120" cy="9360"/>
            </p14:xfrm>
          </p:contentPart>
        </mc:Choice>
        <mc:Fallback>
          <p:pic>
            <p:nvPicPr>
              <p:cNvPr id="16" name="墨迹 15">
                <a:extLst>
                  <a:ext uri="{FF2B5EF4-FFF2-40B4-BE49-F238E27FC236}">
                    <a16:creationId xmlns:a16="http://schemas.microsoft.com/office/drawing/2014/main" id="{023A7F4A-8055-A3DA-323E-E2A5A8AB2EA9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03079" y="4545449"/>
                <a:ext cx="293760" cy="2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17" name="墨迹 16">
                <a:extLst>
                  <a:ext uri="{FF2B5EF4-FFF2-40B4-BE49-F238E27FC236}">
                    <a16:creationId xmlns:a16="http://schemas.microsoft.com/office/drawing/2014/main" id="{B61EDAA2-4FB8-9257-5253-6C0E923DF8DD}"/>
                  </a:ext>
                </a:extLst>
              </p14:cNvPr>
              <p14:cNvContentPartPr/>
              <p14:nvPr/>
            </p14:nvContentPartPr>
            <p14:xfrm>
              <a:off x="1375279" y="4630409"/>
              <a:ext cx="393840" cy="360"/>
            </p14:xfrm>
          </p:contentPart>
        </mc:Choice>
        <mc:Fallback>
          <p:pic>
            <p:nvPicPr>
              <p:cNvPr id="17" name="墨迹 16">
                <a:extLst>
                  <a:ext uri="{FF2B5EF4-FFF2-40B4-BE49-F238E27FC236}">
                    <a16:creationId xmlns:a16="http://schemas.microsoft.com/office/drawing/2014/main" id="{B61EDAA2-4FB8-9257-5253-6C0E923DF8DD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366639" y="4621769"/>
                <a:ext cx="41148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18" name="墨迹 17">
                <a:extLst>
                  <a:ext uri="{FF2B5EF4-FFF2-40B4-BE49-F238E27FC236}">
                    <a16:creationId xmlns:a16="http://schemas.microsoft.com/office/drawing/2014/main" id="{E4D10E01-38FF-4FA4-135C-B474433C4EB7}"/>
                  </a:ext>
                </a:extLst>
              </p14:cNvPr>
              <p14:cNvContentPartPr/>
              <p14:nvPr/>
            </p14:nvContentPartPr>
            <p14:xfrm>
              <a:off x="2306599" y="4672529"/>
              <a:ext cx="603360" cy="360"/>
            </p14:xfrm>
          </p:contentPart>
        </mc:Choice>
        <mc:Fallback>
          <p:pic>
            <p:nvPicPr>
              <p:cNvPr id="18" name="墨迹 17">
                <a:extLst>
                  <a:ext uri="{FF2B5EF4-FFF2-40B4-BE49-F238E27FC236}">
                    <a16:creationId xmlns:a16="http://schemas.microsoft.com/office/drawing/2014/main" id="{E4D10E01-38FF-4FA4-135C-B474433C4EB7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297959" y="4663529"/>
                <a:ext cx="621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19" name="墨迹 18">
                <a:extLst>
                  <a:ext uri="{FF2B5EF4-FFF2-40B4-BE49-F238E27FC236}">
                    <a16:creationId xmlns:a16="http://schemas.microsoft.com/office/drawing/2014/main" id="{FEAEEF69-8BA9-C3A3-65E4-ECC10B2B83C3}"/>
                  </a:ext>
                </a:extLst>
              </p14:cNvPr>
              <p14:cNvContentPartPr/>
              <p14:nvPr/>
            </p14:nvContentPartPr>
            <p14:xfrm>
              <a:off x="222120" y="571320"/>
              <a:ext cx="11532240" cy="6134760"/>
            </p14:xfrm>
          </p:contentPart>
        </mc:Choice>
        <mc:Fallback>
          <p:pic>
            <p:nvPicPr>
              <p:cNvPr id="19" name="墨迹 18">
                <a:extLst>
                  <a:ext uri="{FF2B5EF4-FFF2-40B4-BE49-F238E27FC236}">
                    <a16:creationId xmlns:a16="http://schemas.microsoft.com/office/drawing/2014/main" id="{FEAEEF69-8BA9-C3A3-65E4-ECC10B2B83C3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212760" y="561960"/>
                <a:ext cx="11550960" cy="615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20" name="墨迹 19">
                <a:extLst>
                  <a:ext uri="{FF2B5EF4-FFF2-40B4-BE49-F238E27FC236}">
                    <a16:creationId xmlns:a16="http://schemas.microsoft.com/office/drawing/2014/main" id="{11C00313-8C5B-3220-C53E-B91CE26990A1}"/>
                  </a:ext>
                </a:extLst>
              </p14:cNvPr>
              <p14:cNvContentPartPr/>
              <p14:nvPr/>
            </p14:nvContentPartPr>
            <p14:xfrm>
              <a:off x="2239639" y="1283129"/>
              <a:ext cx="360" cy="360"/>
            </p14:xfrm>
          </p:contentPart>
        </mc:Choice>
        <mc:Fallback>
          <p:pic>
            <p:nvPicPr>
              <p:cNvPr id="20" name="墨迹 19">
                <a:extLst>
                  <a:ext uri="{FF2B5EF4-FFF2-40B4-BE49-F238E27FC236}">
                    <a16:creationId xmlns:a16="http://schemas.microsoft.com/office/drawing/2014/main" id="{11C00313-8C5B-3220-C53E-B91CE26990A1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230999" y="1274129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21" name="墨迹 20">
                <a:extLst>
                  <a:ext uri="{FF2B5EF4-FFF2-40B4-BE49-F238E27FC236}">
                    <a16:creationId xmlns:a16="http://schemas.microsoft.com/office/drawing/2014/main" id="{CDD49965-9272-4779-89D8-B7972EF7375E}"/>
                  </a:ext>
                </a:extLst>
              </p14:cNvPr>
              <p14:cNvContentPartPr/>
              <p14:nvPr/>
            </p14:nvContentPartPr>
            <p14:xfrm>
              <a:off x="3413239" y="6022889"/>
              <a:ext cx="363960" cy="312480"/>
            </p14:xfrm>
          </p:contentPart>
        </mc:Choice>
        <mc:Fallback>
          <p:pic>
            <p:nvPicPr>
              <p:cNvPr id="21" name="墨迹 20">
                <a:extLst>
                  <a:ext uri="{FF2B5EF4-FFF2-40B4-BE49-F238E27FC236}">
                    <a16:creationId xmlns:a16="http://schemas.microsoft.com/office/drawing/2014/main" id="{CDD49965-9272-4779-89D8-B7972EF7375E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404599" y="6013889"/>
                <a:ext cx="381600" cy="330120"/>
              </a:xfrm>
              <a:prstGeom prst="rect">
                <a:avLst/>
              </a:prstGeom>
            </p:spPr>
          </p:pic>
        </mc:Fallback>
      </mc:AlternateContent>
      <p:grpSp>
        <p:nvGrpSpPr>
          <p:cNvPr id="25" name="组合 24">
            <a:extLst>
              <a:ext uri="{FF2B5EF4-FFF2-40B4-BE49-F238E27FC236}">
                <a16:creationId xmlns:a16="http://schemas.microsoft.com/office/drawing/2014/main" id="{1FFB634B-65B7-E8AF-CBE8-588CAFB9A9E9}"/>
              </a:ext>
            </a:extLst>
          </p:cNvPr>
          <p:cNvGrpSpPr/>
          <p:nvPr/>
        </p:nvGrpSpPr>
        <p:grpSpPr>
          <a:xfrm>
            <a:off x="436039" y="2273129"/>
            <a:ext cx="3750120" cy="109440"/>
            <a:chOff x="436039" y="2273129"/>
            <a:chExt cx="3750120" cy="109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FAAFD9B0-459E-8E39-9356-78FFE3F1402A}"/>
                    </a:ext>
                  </a:extLst>
                </p14:cNvPr>
                <p14:cNvContentPartPr/>
                <p14:nvPr/>
              </p14:nvContentPartPr>
              <p14:xfrm>
                <a:off x="436039" y="2297249"/>
                <a:ext cx="3700080" cy="85320"/>
              </p14:xfrm>
            </p:contentPart>
          </mc:Choice>
          <mc:Fallback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FAAFD9B0-459E-8E39-9356-78FFE3F1402A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27039" y="2288249"/>
                  <a:ext cx="371772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8700079F-9AF6-552D-5EC9-409890CE8F41}"/>
                    </a:ext>
                  </a:extLst>
                </p14:cNvPr>
                <p14:cNvContentPartPr/>
                <p14:nvPr/>
              </p14:nvContentPartPr>
              <p14:xfrm>
                <a:off x="4185799" y="2273129"/>
                <a:ext cx="360" cy="360"/>
              </p14:xfrm>
            </p:contentPart>
          </mc:Choice>
          <mc:Fallback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8700079F-9AF6-552D-5EC9-409890CE8F41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176799" y="2264129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DFADBAD4-9AEB-756F-24C7-225A1CEAE321}"/>
                    </a:ext>
                  </a:extLst>
                </p14:cNvPr>
                <p14:cNvContentPartPr/>
                <p14:nvPr/>
              </p14:nvContentPartPr>
              <p14:xfrm>
                <a:off x="4182199" y="2273129"/>
                <a:ext cx="3600" cy="10080"/>
              </p14:xfrm>
            </p:contentPart>
          </mc:Choice>
          <mc:Fallback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DFADBAD4-9AEB-756F-24C7-225A1CEAE321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4173559" y="2264129"/>
                  <a:ext cx="21240" cy="27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9">
            <p14:nvContentPartPr>
              <p14:cNvPr id="26" name="墨迹 25">
                <a:extLst>
                  <a:ext uri="{FF2B5EF4-FFF2-40B4-BE49-F238E27FC236}">
                    <a16:creationId xmlns:a16="http://schemas.microsoft.com/office/drawing/2014/main" id="{4597BFCE-E5B0-F907-DF4B-95020F8B54EE}"/>
                  </a:ext>
                </a:extLst>
              </p14:cNvPr>
              <p14:cNvContentPartPr/>
              <p14:nvPr/>
            </p14:nvContentPartPr>
            <p14:xfrm>
              <a:off x="4717519" y="1744649"/>
              <a:ext cx="302760" cy="612360"/>
            </p14:xfrm>
          </p:contentPart>
        </mc:Choice>
        <mc:Fallback>
          <p:pic>
            <p:nvPicPr>
              <p:cNvPr id="26" name="墨迹 25">
                <a:extLst>
                  <a:ext uri="{FF2B5EF4-FFF2-40B4-BE49-F238E27FC236}">
                    <a16:creationId xmlns:a16="http://schemas.microsoft.com/office/drawing/2014/main" id="{4597BFCE-E5B0-F907-DF4B-95020F8B54EE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4708879" y="1736009"/>
                <a:ext cx="320400" cy="630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774577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83A8040-BC64-F7E7-AC65-1A99486D76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647" y="81969"/>
            <a:ext cx="7192156" cy="656630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D3CEF263-645E-5168-C6DD-AE68B9A12E1A}"/>
                  </a:ext>
                </a:extLst>
              </p14:cNvPr>
              <p14:cNvContentPartPr/>
              <p14:nvPr/>
            </p14:nvContentPartPr>
            <p14:xfrm>
              <a:off x="1417399" y="938969"/>
              <a:ext cx="2994120" cy="42480"/>
            </p14:xfrm>
          </p:contentPart>
        </mc:Choice>
        <mc:Fallback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D3CEF263-645E-5168-C6DD-AE68B9A12E1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08399" y="930329"/>
                <a:ext cx="3011760" cy="60120"/>
              </a:xfrm>
              <a:prstGeom prst="rect">
                <a:avLst/>
              </a:prstGeom>
            </p:spPr>
          </p:pic>
        </mc:Fallback>
      </mc:AlternateContent>
      <p:grpSp>
        <p:nvGrpSpPr>
          <p:cNvPr id="17" name="组合 16">
            <a:extLst>
              <a:ext uri="{FF2B5EF4-FFF2-40B4-BE49-F238E27FC236}">
                <a16:creationId xmlns:a16="http://schemas.microsoft.com/office/drawing/2014/main" id="{C79C5918-448C-EDC6-636E-A0ACB04B4179}"/>
              </a:ext>
            </a:extLst>
          </p:cNvPr>
          <p:cNvGrpSpPr/>
          <p:nvPr/>
        </p:nvGrpSpPr>
        <p:grpSpPr>
          <a:xfrm>
            <a:off x="1064959" y="919889"/>
            <a:ext cx="4371840" cy="1145160"/>
            <a:chOff x="1064959" y="919889"/>
            <a:chExt cx="4371840" cy="1145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AF4465A3-78F2-4237-EDFA-93076E56BE5D}"/>
                    </a:ext>
                  </a:extLst>
                </p14:cNvPr>
                <p14:cNvContentPartPr/>
                <p14:nvPr/>
              </p14:nvContentPartPr>
              <p14:xfrm>
                <a:off x="1064959" y="919889"/>
                <a:ext cx="4371840" cy="1145160"/>
              </p14:xfrm>
            </p:contentPart>
          </mc:Choice>
          <mc:Fallback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AF4465A3-78F2-4237-EDFA-93076E56BE5D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055959" y="911249"/>
                  <a:ext cx="4389480" cy="116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16644766-AD59-5DB4-8523-3D25F0EBE1D2}"/>
                    </a:ext>
                  </a:extLst>
                </p14:cNvPr>
                <p14:cNvContentPartPr/>
                <p14:nvPr/>
              </p14:nvContentPartPr>
              <p14:xfrm>
                <a:off x="1123639" y="1971089"/>
                <a:ext cx="360" cy="1800"/>
              </p14:xfrm>
            </p:contentPart>
          </mc:Choice>
          <mc:Fallback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16644766-AD59-5DB4-8523-3D25F0EBE1D2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114639" y="1962449"/>
                  <a:ext cx="18000" cy="19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36" name="墨迹 35">
                <a:extLst>
                  <a:ext uri="{FF2B5EF4-FFF2-40B4-BE49-F238E27FC236}">
                    <a16:creationId xmlns:a16="http://schemas.microsoft.com/office/drawing/2014/main" id="{4127C58E-E007-88B0-A7D5-3E7A6E9321BE}"/>
                  </a:ext>
                </a:extLst>
              </p14:cNvPr>
              <p14:cNvContentPartPr/>
              <p14:nvPr/>
            </p14:nvContentPartPr>
            <p14:xfrm>
              <a:off x="5377039" y="3589289"/>
              <a:ext cx="1346400" cy="77040"/>
            </p14:xfrm>
          </p:contentPart>
        </mc:Choice>
        <mc:Fallback>
          <p:pic>
            <p:nvPicPr>
              <p:cNvPr id="36" name="墨迹 35">
                <a:extLst>
                  <a:ext uri="{FF2B5EF4-FFF2-40B4-BE49-F238E27FC236}">
                    <a16:creationId xmlns:a16="http://schemas.microsoft.com/office/drawing/2014/main" id="{4127C58E-E007-88B0-A7D5-3E7A6E9321BE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368039" y="3580289"/>
                <a:ext cx="1364040" cy="9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37" name="墨迹 36">
                <a:extLst>
                  <a:ext uri="{FF2B5EF4-FFF2-40B4-BE49-F238E27FC236}">
                    <a16:creationId xmlns:a16="http://schemas.microsoft.com/office/drawing/2014/main" id="{158A75A0-E72C-FF17-4A13-9919A255D166}"/>
                  </a:ext>
                </a:extLst>
              </p14:cNvPr>
              <p14:cNvContentPartPr/>
              <p14:nvPr/>
            </p14:nvContentPartPr>
            <p14:xfrm>
              <a:off x="1878559" y="4361489"/>
              <a:ext cx="2510640" cy="59760"/>
            </p14:xfrm>
          </p:contentPart>
        </mc:Choice>
        <mc:Fallback>
          <p:pic>
            <p:nvPicPr>
              <p:cNvPr id="37" name="墨迹 36">
                <a:extLst>
                  <a:ext uri="{FF2B5EF4-FFF2-40B4-BE49-F238E27FC236}">
                    <a16:creationId xmlns:a16="http://schemas.microsoft.com/office/drawing/2014/main" id="{158A75A0-E72C-FF17-4A13-9919A255D166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869919" y="4352489"/>
                <a:ext cx="2528280" cy="7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74" name="墨迹 73">
                <a:extLst>
                  <a:ext uri="{FF2B5EF4-FFF2-40B4-BE49-F238E27FC236}">
                    <a16:creationId xmlns:a16="http://schemas.microsoft.com/office/drawing/2014/main" id="{74F43470-D4BD-5361-68A6-0E2354CA1782}"/>
                  </a:ext>
                </a:extLst>
              </p14:cNvPr>
              <p14:cNvContentPartPr/>
              <p14:nvPr/>
            </p14:nvContentPartPr>
            <p14:xfrm>
              <a:off x="8632159" y="3271409"/>
              <a:ext cx="1573920" cy="111240"/>
            </p14:xfrm>
          </p:contentPart>
        </mc:Choice>
        <mc:Fallback>
          <p:pic>
            <p:nvPicPr>
              <p:cNvPr id="74" name="墨迹 73">
                <a:extLst>
                  <a:ext uri="{FF2B5EF4-FFF2-40B4-BE49-F238E27FC236}">
                    <a16:creationId xmlns:a16="http://schemas.microsoft.com/office/drawing/2014/main" id="{74F43470-D4BD-5361-68A6-0E2354CA1782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623159" y="3262769"/>
                <a:ext cx="1591560" cy="12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76" name="墨迹 75">
                <a:extLst>
                  <a:ext uri="{FF2B5EF4-FFF2-40B4-BE49-F238E27FC236}">
                    <a16:creationId xmlns:a16="http://schemas.microsoft.com/office/drawing/2014/main" id="{F96FF374-ABF8-3883-A8F4-5C2FEF2F5D87}"/>
                  </a:ext>
                </a:extLst>
              </p14:cNvPr>
              <p14:cNvContentPartPr/>
              <p14:nvPr/>
            </p14:nvContentPartPr>
            <p14:xfrm>
              <a:off x="2768479" y="930689"/>
              <a:ext cx="681120" cy="97560"/>
            </p14:xfrm>
          </p:contentPart>
        </mc:Choice>
        <mc:Fallback>
          <p:pic>
            <p:nvPicPr>
              <p:cNvPr id="76" name="墨迹 75">
                <a:extLst>
                  <a:ext uri="{FF2B5EF4-FFF2-40B4-BE49-F238E27FC236}">
                    <a16:creationId xmlns:a16="http://schemas.microsoft.com/office/drawing/2014/main" id="{F96FF374-ABF8-3883-A8F4-5C2FEF2F5D87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759479" y="921689"/>
                <a:ext cx="698760" cy="11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77" name="墨迹 76">
                <a:extLst>
                  <a:ext uri="{FF2B5EF4-FFF2-40B4-BE49-F238E27FC236}">
                    <a16:creationId xmlns:a16="http://schemas.microsoft.com/office/drawing/2014/main" id="{2380758A-713D-F51E-FD4A-3269E28B5852}"/>
                  </a:ext>
                </a:extLst>
              </p14:cNvPr>
              <p14:cNvContentPartPr/>
              <p14:nvPr/>
            </p14:nvContentPartPr>
            <p14:xfrm>
              <a:off x="6450559" y="4588289"/>
              <a:ext cx="734760" cy="42840"/>
            </p14:xfrm>
          </p:contentPart>
        </mc:Choice>
        <mc:Fallback>
          <p:pic>
            <p:nvPicPr>
              <p:cNvPr id="77" name="墨迹 76">
                <a:extLst>
                  <a:ext uri="{FF2B5EF4-FFF2-40B4-BE49-F238E27FC236}">
                    <a16:creationId xmlns:a16="http://schemas.microsoft.com/office/drawing/2014/main" id="{2380758A-713D-F51E-FD4A-3269E28B5852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6441919" y="4579289"/>
                <a:ext cx="752400" cy="6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78" name="墨迹 77">
                <a:extLst>
                  <a:ext uri="{FF2B5EF4-FFF2-40B4-BE49-F238E27FC236}">
                    <a16:creationId xmlns:a16="http://schemas.microsoft.com/office/drawing/2014/main" id="{F996F20C-81AE-AD81-9C9F-515F13B12BD1}"/>
                  </a:ext>
                </a:extLst>
              </p14:cNvPr>
              <p14:cNvContentPartPr/>
              <p14:nvPr/>
            </p14:nvContentPartPr>
            <p14:xfrm>
              <a:off x="6926839" y="4233329"/>
              <a:ext cx="246960" cy="166680"/>
            </p14:xfrm>
          </p:contentPart>
        </mc:Choice>
        <mc:Fallback>
          <p:pic>
            <p:nvPicPr>
              <p:cNvPr id="78" name="墨迹 77">
                <a:extLst>
                  <a:ext uri="{FF2B5EF4-FFF2-40B4-BE49-F238E27FC236}">
                    <a16:creationId xmlns:a16="http://schemas.microsoft.com/office/drawing/2014/main" id="{F996F20C-81AE-AD81-9C9F-515F13B12BD1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6917839" y="4224329"/>
                <a:ext cx="264600" cy="18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79" name="墨迹 78">
                <a:extLst>
                  <a:ext uri="{FF2B5EF4-FFF2-40B4-BE49-F238E27FC236}">
                    <a16:creationId xmlns:a16="http://schemas.microsoft.com/office/drawing/2014/main" id="{C6C3CDE0-F571-6C78-0018-893E08B56A34}"/>
                  </a:ext>
                </a:extLst>
              </p14:cNvPr>
              <p14:cNvContentPartPr/>
              <p14:nvPr/>
            </p14:nvContentPartPr>
            <p14:xfrm>
              <a:off x="6928639" y="4756049"/>
              <a:ext cx="126000" cy="458640"/>
            </p14:xfrm>
          </p:contentPart>
        </mc:Choice>
        <mc:Fallback>
          <p:pic>
            <p:nvPicPr>
              <p:cNvPr id="79" name="墨迹 78">
                <a:extLst>
                  <a:ext uri="{FF2B5EF4-FFF2-40B4-BE49-F238E27FC236}">
                    <a16:creationId xmlns:a16="http://schemas.microsoft.com/office/drawing/2014/main" id="{C6C3CDE0-F571-6C78-0018-893E08B56A34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6919999" y="4747409"/>
                <a:ext cx="143640" cy="476280"/>
              </a:xfrm>
              <a:prstGeom prst="rect">
                <a:avLst/>
              </a:prstGeom>
            </p:spPr>
          </p:pic>
        </mc:Fallback>
      </mc:AlternateContent>
      <p:grpSp>
        <p:nvGrpSpPr>
          <p:cNvPr id="96" name="组合 95">
            <a:extLst>
              <a:ext uri="{FF2B5EF4-FFF2-40B4-BE49-F238E27FC236}">
                <a16:creationId xmlns:a16="http://schemas.microsoft.com/office/drawing/2014/main" id="{C96E7F2E-26AD-3451-E171-096BB4581A53}"/>
              </a:ext>
            </a:extLst>
          </p:cNvPr>
          <p:cNvGrpSpPr/>
          <p:nvPr/>
        </p:nvGrpSpPr>
        <p:grpSpPr>
          <a:xfrm>
            <a:off x="7281439" y="4157009"/>
            <a:ext cx="950400" cy="188640"/>
            <a:chOff x="7281439" y="4157009"/>
            <a:chExt cx="950400" cy="188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80" name="墨迹 79">
                  <a:extLst>
                    <a:ext uri="{FF2B5EF4-FFF2-40B4-BE49-F238E27FC236}">
                      <a16:creationId xmlns:a16="http://schemas.microsoft.com/office/drawing/2014/main" id="{0690378D-CD9F-B84B-9A57-3A68AF11C55D}"/>
                    </a:ext>
                  </a:extLst>
                </p14:cNvPr>
                <p14:cNvContentPartPr/>
                <p14:nvPr/>
              </p14:nvContentPartPr>
              <p14:xfrm>
                <a:off x="7281439" y="4263569"/>
                <a:ext cx="439200" cy="39960"/>
              </p14:xfrm>
            </p:contentPart>
          </mc:Choice>
          <mc:Fallback>
            <p:pic>
              <p:nvPicPr>
                <p:cNvPr id="80" name="墨迹 79">
                  <a:extLst>
                    <a:ext uri="{FF2B5EF4-FFF2-40B4-BE49-F238E27FC236}">
                      <a16:creationId xmlns:a16="http://schemas.microsoft.com/office/drawing/2014/main" id="{0690378D-CD9F-B84B-9A57-3A68AF11C55D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7272439" y="4254929"/>
                  <a:ext cx="45684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81" name="墨迹 80">
                  <a:extLst>
                    <a:ext uri="{FF2B5EF4-FFF2-40B4-BE49-F238E27FC236}">
                      <a16:creationId xmlns:a16="http://schemas.microsoft.com/office/drawing/2014/main" id="{ACCD678C-B703-379F-215A-6AB87151D5EB}"/>
                    </a:ext>
                  </a:extLst>
                </p14:cNvPr>
                <p14:cNvContentPartPr/>
                <p14:nvPr/>
              </p14:nvContentPartPr>
              <p14:xfrm>
                <a:off x="7717399" y="4177529"/>
                <a:ext cx="82080" cy="168120"/>
              </p14:xfrm>
            </p:contentPart>
          </mc:Choice>
          <mc:Fallback>
            <p:pic>
              <p:nvPicPr>
                <p:cNvPr id="81" name="墨迹 80">
                  <a:extLst>
                    <a:ext uri="{FF2B5EF4-FFF2-40B4-BE49-F238E27FC236}">
                      <a16:creationId xmlns:a16="http://schemas.microsoft.com/office/drawing/2014/main" id="{ACCD678C-B703-379F-215A-6AB87151D5EB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7708399" y="4168529"/>
                  <a:ext cx="9972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82" name="墨迹 81">
                  <a:extLst>
                    <a:ext uri="{FF2B5EF4-FFF2-40B4-BE49-F238E27FC236}">
                      <a16:creationId xmlns:a16="http://schemas.microsoft.com/office/drawing/2014/main" id="{464E8D7B-D2CD-AE6F-E85F-D4EC06C1D5C0}"/>
                    </a:ext>
                  </a:extLst>
                </p14:cNvPr>
                <p14:cNvContentPartPr/>
                <p14:nvPr/>
              </p14:nvContentPartPr>
              <p14:xfrm>
                <a:off x="8069839" y="4157009"/>
                <a:ext cx="162000" cy="183600"/>
              </p14:xfrm>
            </p:contentPart>
          </mc:Choice>
          <mc:Fallback>
            <p:pic>
              <p:nvPicPr>
                <p:cNvPr id="82" name="墨迹 81">
                  <a:extLst>
                    <a:ext uri="{FF2B5EF4-FFF2-40B4-BE49-F238E27FC236}">
                      <a16:creationId xmlns:a16="http://schemas.microsoft.com/office/drawing/2014/main" id="{464E8D7B-D2CD-AE6F-E85F-D4EC06C1D5C0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8060839" y="4148009"/>
                  <a:ext cx="179640" cy="201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5" name="组合 94">
            <a:extLst>
              <a:ext uri="{FF2B5EF4-FFF2-40B4-BE49-F238E27FC236}">
                <a16:creationId xmlns:a16="http://schemas.microsoft.com/office/drawing/2014/main" id="{BF54E4A1-E249-9CD2-4595-9E020FA6193E}"/>
              </a:ext>
            </a:extLst>
          </p:cNvPr>
          <p:cNvGrpSpPr/>
          <p:nvPr/>
        </p:nvGrpSpPr>
        <p:grpSpPr>
          <a:xfrm>
            <a:off x="7297999" y="4793849"/>
            <a:ext cx="984960" cy="196560"/>
            <a:chOff x="7297999" y="4793849"/>
            <a:chExt cx="984960" cy="196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83" name="墨迹 82">
                  <a:extLst>
                    <a:ext uri="{FF2B5EF4-FFF2-40B4-BE49-F238E27FC236}">
                      <a16:creationId xmlns:a16="http://schemas.microsoft.com/office/drawing/2014/main" id="{2ACF1482-D8B9-FEBF-ECA6-9CA6085CCB03}"/>
                    </a:ext>
                  </a:extLst>
                </p14:cNvPr>
                <p14:cNvContentPartPr/>
                <p14:nvPr/>
              </p14:nvContentPartPr>
              <p14:xfrm>
                <a:off x="7297999" y="4940729"/>
                <a:ext cx="543240" cy="8640"/>
              </p14:xfrm>
            </p:contentPart>
          </mc:Choice>
          <mc:Fallback>
            <p:pic>
              <p:nvPicPr>
                <p:cNvPr id="83" name="墨迹 82">
                  <a:extLst>
                    <a:ext uri="{FF2B5EF4-FFF2-40B4-BE49-F238E27FC236}">
                      <a16:creationId xmlns:a16="http://schemas.microsoft.com/office/drawing/2014/main" id="{2ACF1482-D8B9-FEBF-ECA6-9CA6085CCB03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7289359" y="4932089"/>
                  <a:ext cx="56088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84" name="墨迹 83">
                  <a:extLst>
                    <a:ext uri="{FF2B5EF4-FFF2-40B4-BE49-F238E27FC236}">
                      <a16:creationId xmlns:a16="http://schemas.microsoft.com/office/drawing/2014/main" id="{B0731295-7AF8-F842-E97A-14B62BB8C00B}"/>
                    </a:ext>
                  </a:extLst>
                </p14:cNvPr>
                <p14:cNvContentPartPr/>
                <p14:nvPr/>
              </p14:nvContentPartPr>
              <p14:xfrm>
                <a:off x="7851679" y="4814729"/>
                <a:ext cx="83880" cy="175680"/>
              </p14:xfrm>
            </p:contentPart>
          </mc:Choice>
          <mc:Fallback>
            <p:pic>
              <p:nvPicPr>
                <p:cNvPr id="84" name="墨迹 83">
                  <a:extLst>
                    <a:ext uri="{FF2B5EF4-FFF2-40B4-BE49-F238E27FC236}">
                      <a16:creationId xmlns:a16="http://schemas.microsoft.com/office/drawing/2014/main" id="{B0731295-7AF8-F842-E97A-14B62BB8C00B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7843039" y="4806089"/>
                  <a:ext cx="10152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85" name="墨迹 84">
                  <a:extLst>
                    <a:ext uri="{FF2B5EF4-FFF2-40B4-BE49-F238E27FC236}">
                      <a16:creationId xmlns:a16="http://schemas.microsoft.com/office/drawing/2014/main" id="{33B8778C-AF10-2404-10DB-43B9EBD0B5E9}"/>
                    </a:ext>
                  </a:extLst>
                </p14:cNvPr>
                <p14:cNvContentPartPr/>
                <p14:nvPr/>
              </p14:nvContentPartPr>
              <p14:xfrm>
                <a:off x="8119159" y="4793849"/>
                <a:ext cx="163800" cy="183960"/>
              </p14:xfrm>
            </p:contentPart>
          </mc:Choice>
          <mc:Fallback>
            <p:pic>
              <p:nvPicPr>
                <p:cNvPr id="85" name="墨迹 84">
                  <a:extLst>
                    <a:ext uri="{FF2B5EF4-FFF2-40B4-BE49-F238E27FC236}">
                      <a16:creationId xmlns:a16="http://schemas.microsoft.com/office/drawing/2014/main" id="{33B8778C-AF10-2404-10DB-43B9EBD0B5E9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8110159" y="4785209"/>
                  <a:ext cx="181440" cy="201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4" name="组合 93">
            <a:extLst>
              <a:ext uri="{FF2B5EF4-FFF2-40B4-BE49-F238E27FC236}">
                <a16:creationId xmlns:a16="http://schemas.microsoft.com/office/drawing/2014/main" id="{92616CEE-159F-C7AC-A3B1-A63FFE2A6C47}"/>
              </a:ext>
            </a:extLst>
          </p:cNvPr>
          <p:cNvGrpSpPr/>
          <p:nvPr/>
        </p:nvGrpSpPr>
        <p:grpSpPr>
          <a:xfrm>
            <a:off x="9135439" y="4148009"/>
            <a:ext cx="1285920" cy="281880"/>
            <a:chOff x="9135439" y="4148009"/>
            <a:chExt cx="1285920" cy="281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86" name="墨迹 85">
                  <a:extLst>
                    <a:ext uri="{FF2B5EF4-FFF2-40B4-BE49-F238E27FC236}">
                      <a16:creationId xmlns:a16="http://schemas.microsoft.com/office/drawing/2014/main" id="{73906138-C0F2-547B-9DD4-35629BDFED2D}"/>
                    </a:ext>
                  </a:extLst>
                </p14:cNvPr>
                <p14:cNvContentPartPr/>
                <p14:nvPr/>
              </p14:nvContentPartPr>
              <p14:xfrm>
                <a:off x="9135439" y="4269689"/>
                <a:ext cx="388800" cy="11880"/>
              </p14:xfrm>
            </p:contentPart>
          </mc:Choice>
          <mc:Fallback>
            <p:pic>
              <p:nvPicPr>
                <p:cNvPr id="86" name="墨迹 85">
                  <a:extLst>
                    <a:ext uri="{FF2B5EF4-FFF2-40B4-BE49-F238E27FC236}">
                      <a16:creationId xmlns:a16="http://schemas.microsoft.com/office/drawing/2014/main" id="{73906138-C0F2-547B-9DD4-35629BDFED2D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9126439" y="4261049"/>
                  <a:ext cx="40644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87" name="墨迹 86">
                  <a:extLst>
                    <a:ext uri="{FF2B5EF4-FFF2-40B4-BE49-F238E27FC236}">
                      <a16:creationId xmlns:a16="http://schemas.microsoft.com/office/drawing/2014/main" id="{698E4982-DCC0-0916-E8C1-D00003E8B28D}"/>
                    </a:ext>
                  </a:extLst>
                </p14:cNvPr>
                <p14:cNvContentPartPr/>
                <p14:nvPr/>
              </p14:nvContentPartPr>
              <p14:xfrm>
                <a:off x="9504439" y="4202369"/>
                <a:ext cx="132480" cy="160560"/>
              </p14:xfrm>
            </p:contentPart>
          </mc:Choice>
          <mc:Fallback>
            <p:pic>
              <p:nvPicPr>
                <p:cNvPr id="87" name="墨迹 86">
                  <a:extLst>
                    <a:ext uri="{FF2B5EF4-FFF2-40B4-BE49-F238E27FC236}">
                      <a16:creationId xmlns:a16="http://schemas.microsoft.com/office/drawing/2014/main" id="{698E4982-DCC0-0916-E8C1-D00003E8B28D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9495439" y="4193729"/>
                  <a:ext cx="15012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90" name="墨迹 89">
                  <a:extLst>
                    <a:ext uri="{FF2B5EF4-FFF2-40B4-BE49-F238E27FC236}">
                      <a16:creationId xmlns:a16="http://schemas.microsoft.com/office/drawing/2014/main" id="{B84E0569-38F3-05D7-F3F7-647D218DEDF1}"/>
                    </a:ext>
                  </a:extLst>
                </p14:cNvPr>
                <p14:cNvContentPartPr/>
                <p14:nvPr/>
              </p14:nvContentPartPr>
              <p14:xfrm>
                <a:off x="10015999" y="4148009"/>
                <a:ext cx="405360" cy="281880"/>
              </p14:xfrm>
            </p:contentPart>
          </mc:Choice>
          <mc:Fallback>
            <p:pic>
              <p:nvPicPr>
                <p:cNvPr id="90" name="墨迹 89">
                  <a:extLst>
                    <a:ext uri="{FF2B5EF4-FFF2-40B4-BE49-F238E27FC236}">
                      <a16:creationId xmlns:a16="http://schemas.microsoft.com/office/drawing/2014/main" id="{B84E0569-38F3-05D7-F3F7-647D218DEDF1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0007359" y="4139009"/>
                  <a:ext cx="423000" cy="299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8" name="组合 97">
            <a:extLst>
              <a:ext uri="{FF2B5EF4-FFF2-40B4-BE49-F238E27FC236}">
                <a16:creationId xmlns:a16="http://schemas.microsoft.com/office/drawing/2014/main" id="{08BEBCA8-FA65-D28C-ADE5-FF719FE260AF}"/>
              </a:ext>
            </a:extLst>
          </p:cNvPr>
          <p:cNvGrpSpPr/>
          <p:nvPr/>
        </p:nvGrpSpPr>
        <p:grpSpPr>
          <a:xfrm>
            <a:off x="9236239" y="4814729"/>
            <a:ext cx="907920" cy="254880"/>
            <a:chOff x="9236239" y="4814729"/>
            <a:chExt cx="907920" cy="254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91" name="墨迹 90">
                  <a:extLst>
                    <a:ext uri="{FF2B5EF4-FFF2-40B4-BE49-F238E27FC236}">
                      <a16:creationId xmlns:a16="http://schemas.microsoft.com/office/drawing/2014/main" id="{B66F9D82-5286-9313-D94E-2413E61623D3}"/>
                    </a:ext>
                  </a:extLst>
                </p14:cNvPr>
                <p14:cNvContentPartPr/>
                <p14:nvPr/>
              </p14:nvContentPartPr>
              <p14:xfrm>
                <a:off x="9236239" y="4898969"/>
                <a:ext cx="184320" cy="360"/>
              </p14:xfrm>
            </p:contentPart>
          </mc:Choice>
          <mc:Fallback>
            <p:pic>
              <p:nvPicPr>
                <p:cNvPr id="91" name="墨迹 90">
                  <a:extLst>
                    <a:ext uri="{FF2B5EF4-FFF2-40B4-BE49-F238E27FC236}">
                      <a16:creationId xmlns:a16="http://schemas.microsoft.com/office/drawing/2014/main" id="{B66F9D82-5286-9313-D94E-2413E61623D3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9227239" y="4889969"/>
                  <a:ext cx="2019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92" name="墨迹 91">
                  <a:extLst>
                    <a:ext uri="{FF2B5EF4-FFF2-40B4-BE49-F238E27FC236}">
                      <a16:creationId xmlns:a16="http://schemas.microsoft.com/office/drawing/2014/main" id="{08952AAD-07A4-D650-F08F-D4D49EDDC37A}"/>
                    </a:ext>
                  </a:extLst>
                </p14:cNvPr>
                <p14:cNvContentPartPr/>
                <p14:nvPr/>
              </p14:nvContentPartPr>
              <p14:xfrm>
                <a:off x="9420559" y="4814729"/>
                <a:ext cx="77400" cy="135720"/>
              </p14:xfrm>
            </p:contentPart>
          </mc:Choice>
          <mc:Fallback>
            <p:pic>
              <p:nvPicPr>
                <p:cNvPr id="92" name="墨迹 91">
                  <a:extLst>
                    <a:ext uri="{FF2B5EF4-FFF2-40B4-BE49-F238E27FC236}">
                      <a16:creationId xmlns:a16="http://schemas.microsoft.com/office/drawing/2014/main" id="{08952AAD-07A4-D650-F08F-D4D49EDDC37A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9411559" y="4806089"/>
                  <a:ext cx="9504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97" name="墨迹 96">
                  <a:extLst>
                    <a:ext uri="{FF2B5EF4-FFF2-40B4-BE49-F238E27FC236}">
                      <a16:creationId xmlns:a16="http://schemas.microsoft.com/office/drawing/2014/main" id="{F219139F-9139-2075-8107-6CB81A1A9E97}"/>
                    </a:ext>
                  </a:extLst>
                </p14:cNvPr>
                <p14:cNvContentPartPr/>
                <p14:nvPr/>
              </p14:nvContentPartPr>
              <p14:xfrm>
                <a:off x="9739159" y="4815449"/>
                <a:ext cx="405000" cy="254160"/>
              </p14:xfrm>
            </p:contentPart>
          </mc:Choice>
          <mc:Fallback>
            <p:pic>
              <p:nvPicPr>
                <p:cNvPr id="97" name="墨迹 96">
                  <a:extLst>
                    <a:ext uri="{FF2B5EF4-FFF2-40B4-BE49-F238E27FC236}">
                      <a16:creationId xmlns:a16="http://schemas.microsoft.com/office/drawing/2014/main" id="{F219139F-9139-2075-8107-6CB81A1A9E97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9730159" y="4806809"/>
                  <a:ext cx="422640" cy="271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7">
            <p14:nvContentPartPr>
              <p14:cNvPr id="99" name="墨迹 98">
                <a:extLst>
                  <a:ext uri="{FF2B5EF4-FFF2-40B4-BE49-F238E27FC236}">
                    <a16:creationId xmlns:a16="http://schemas.microsoft.com/office/drawing/2014/main" id="{0AF8C281-5579-4257-148E-CBB1AAC21AF0}"/>
                  </a:ext>
                </a:extLst>
              </p14:cNvPr>
              <p14:cNvContentPartPr/>
              <p14:nvPr/>
            </p14:nvContentPartPr>
            <p14:xfrm>
              <a:off x="5334919" y="6009209"/>
              <a:ext cx="1208160" cy="41760"/>
            </p14:xfrm>
          </p:contentPart>
        </mc:Choice>
        <mc:Fallback>
          <p:pic>
            <p:nvPicPr>
              <p:cNvPr id="99" name="墨迹 98">
                <a:extLst>
                  <a:ext uri="{FF2B5EF4-FFF2-40B4-BE49-F238E27FC236}">
                    <a16:creationId xmlns:a16="http://schemas.microsoft.com/office/drawing/2014/main" id="{0AF8C281-5579-4257-148E-CBB1AAC21AF0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5326279" y="6000209"/>
                <a:ext cx="1225800" cy="5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9">
            <p14:nvContentPartPr>
              <p14:cNvPr id="100" name="墨迹 99">
                <a:extLst>
                  <a:ext uri="{FF2B5EF4-FFF2-40B4-BE49-F238E27FC236}">
                    <a16:creationId xmlns:a16="http://schemas.microsoft.com/office/drawing/2014/main" id="{472CE9B0-8294-D0E2-5619-F37C41665845}"/>
                  </a:ext>
                </a:extLst>
              </p14:cNvPr>
              <p14:cNvContentPartPr/>
              <p14:nvPr/>
            </p14:nvContentPartPr>
            <p14:xfrm>
              <a:off x="6002719" y="6347969"/>
              <a:ext cx="199080" cy="172440"/>
            </p14:xfrm>
          </p:contentPart>
        </mc:Choice>
        <mc:Fallback>
          <p:pic>
            <p:nvPicPr>
              <p:cNvPr id="100" name="墨迹 99">
                <a:extLst>
                  <a:ext uri="{FF2B5EF4-FFF2-40B4-BE49-F238E27FC236}">
                    <a16:creationId xmlns:a16="http://schemas.microsoft.com/office/drawing/2014/main" id="{472CE9B0-8294-D0E2-5619-F37C41665845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5994079" y="6338969"/>
                <a:ext cx="216720" cy="19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1">
            <p14:nvContentPartPr>
              <p14:cNvPr id="103" name="墨迹 102">
                <a:extLst>
                  <a:ext uri="{FF2B5EF4-FFF2-40B4-BE49-F238E27FC236}">
                    <a16:creationId xmlns:a16="http://schemas.microsoft.com/office/drawing/2014/main" id="{363EFC04-7D6C-ABA8-3A2D-8F43E8227983}"/>
                  </a:ext>
                </a:extLst>
              </p14:cNvPr>
              <p14:cNvContentPartPr/>
              <p14:nvPr/>
            </p14:nvContentPartPr>
            <p14:xfrm>
              <a:off x="3902839" y="6203969"/>
              <a:ext cx="157680" cy="273600"/>
            </p14:xfrm>
          </p:contentPart>
        </mc:Choice>
        <mc:Fallback>
          <p:pic>
            <p:nvPicPr>
              <p:cNvPr id="103" name="墨迹 102">
                <a:extLst>
                  <a:ext uri="{FF2B5EF4-FFF2-40B4-BE49-F238E27FC236}">
                    <a16:creationId xmlns:a16="http://schemas.microsoft.com/office/drawing/2014/main" id="{363EFC04-7D6C-ABA8-3A2D-8F43E8227983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3893839" y="6194969"/>
                <a:ext cx="175320" cy="291240"/>
              </a:xfrm>
              <a:prstGeom prst="rect">
                <a:avLst/>
              </a:prstGeom>
            </p:spPr>
          </p:pic>
        </mc:Fallback>
      </mc:AlternateContent>
      <p:grpSp>
        <p:nvGrpSpPr>
          <p:cNvPr id="109" name="组合 108">
            <a:extLst>
              <a:ext uri="{FF2B5EF4-FFF2-40B4-BE49-F238E27FC236}">
                <a16:creationId xmlns:a16="http://schemas.microsoft.com/office/drawing/2014/main" id="{C83A5C0E-CA39-92B3-CAED-97333D903637}"/>
              </a:ext>
            </a:extLst>
          </p:cNvPr>
          <p:cNvGrpSpPr/>
          <p:nvPr/>
        </p:nvGrpSpPr>
        <p:grpSpPr>
          <a:xfrm>
            <a:off x="7062919" y="5276609"/>
            <a:ext cx="1297800" cy="344160"/>
            <a:chOff x="7062919" y="5276609"/>
            <a:chExt cx="1297800" cy="344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101" name="墨迹 100">
                  <a:extLst>
                    <a:ext uri="{FF2B5EF4-FFF2-40B4-BE49-F238E27FC236}">
                      <a16:creationId xmlns:a16="http://schemas.microsoft.com/office/drawing/2014/main" id="{1DD42004-C313-B5FD-F1F4-49A9B9DD6436}"/>
                    </a:ext>
                  </a:extLst>
                </p14:cNvPr>
                <p14:cNvContentPartPr/>
                <p14:nvPr/>
              </p14:nvContentPartPr>
              <p14:xfrm>
                <a:off x="7062919" y="5418089"/>
                <a:ext cx="420840" cy="131400"/>
              </p14:xfrm>
            </p:contentPart>
          </mc:Choice>
          <mc:Fallback>
            <p:pic>
              <p:nvPicPr>
                <p:cNvPr id="101" name="墨迹 100">
                  <a:extLst>
                    <a:ext uri="{FF2B5EF4-FFF2-40B4-BE49-F238E27FC236}">
                      <a16:creationId xmlns:a16="http://schemas.microsoft.com/office/drawing/2014/main" id="{1DD42004-C313-B5FD-F1F4-49A9B9DD6436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7054279" y="5409089"/>
                  <a:ext cx="43848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102" name="墨迹 101">
                  <a:extLst>
                    <a:ext uri="{FF2B5EF4-FFF2-40B4-BE49-F238E27FC236}">
                      <a16:creationId xmlns:a16="http://schemas.microsoft.com/office/drawing/2014/main" id="{3A7044BB-F3F6-FCA7-E838-227E45560BB1}"/>
                    </a:ext>
                  </a:extLst>
                </p14:cNvPr>
                <p14:cNvContentPartPr/>
                <p14:nvPr/>
              </p14:nvContentPartPr>
              <p14:xfrm>
                <a:off x="7333999" y="5444009"/>
                <a:ext cx="90360" cy="82800"/>
              </p14:xfrm>
            </p:contentPart>
          </mc:Choice>
          <mc:Fallback>
            <p:pic>
              <p:nvPicPr>
                <p:cNvPr id="102" name="墨迹 101">
                  <a:extLst>
                    <a:ext uri="{FF2B5EF4-FFF2-40B4-BE49-F238E27FC236}">
                      <a16:creationId xmlns:a16="http://schemas.microsoft.com/office/drawing/2014/main" id="{3A7044BB-F3F6-FCA7-E838-227E45560BB1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7325359" y="5435369"/>
                  <a:ext cx="10800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105" name="墨迹 104">
                  <a:extLst>
                    <a:ext uri="{FF2B5EF4-FFF2-40B4-BE49-F238E27FC236}">
                      <a16:creationId xmlns:a16="http://schemas.microsoft.com/office/drawing/2014/main" id="{61347406-DF03-EA53-B7E4-F1E05CEADF08}"/>
                    </a:ext>
                  </a:extLst>
                </p14:cNvPr>
                <p14:cNvContentPartPr/>
                <p14:nvPr/>
              </p14:nvContentPartPr>
              <p14:xfrm>
                <a:off x="7415719" y="5284889"/>
                <a:ext cx="100440" cy="98280"/>
              </p14:xfrm>
            </p:contentPart>
          </mc:Choice>
          <mc:Fallback>
            <p:pic>
              <p:nvPicPr>
                <p:cNvPr id="105" name="墨迹 104">
                  <a:extLst>
                    <a:ext uri="{FF2B5EF4-FFF2-40B4-BE49-F238E27FC236}">
                      <a16:creationId xmlns:a16="http://schemas.microsoft.com/office/drawing/2014/main" id="{61347406-DF03-EA53-B7E4-F1E05CEADF08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7407079" y="5275889"/>
                  <a:ext cx="11808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106" name="墨迹 105">
                  <a:extLst>
                    <a:ext uri="{FF2B5EF4-FFF2-40B4-BE49-F238E27FC236}">
                      <a16:creationId xmlns:a16="http://schemas.microsoft.com/office/drawing/2014/main" id="{97DA01D0-59A1-80C8-8C39-B46CCBE3194D}"/>
                    </a:ext>
                  </a:extLst>
                </p14:cNvPr>
                <p14:cNvContentPartPr/>
                <p14:nvPr/>
              </p14:nvContentPartPr>
              <p14:xfrm>
                <a:off x="7893799" y="5451569"/>
                <a:ext cx="131040" cy="34920"/>
              </p14:xfrm>
            </p:contentPart>
          </mc:Choice>
          <mc:Fallback>
            <p:pic>
              <p:nvPicPr>
                <p:cNvPr id="106" name="墨迹 105">
                  <a:extLst>
                    <a:ext uri="{FF2B5EF4-FFF2-40B4-BE49-F238E27FC236}">
                      <a16:creationId xmlns:a16="http://schemas.microsoft.com/office/drawing/2014/main" id="{97DA01D0-59A1-80C8-8C39-B46CCBE3194D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7884799" y="5442929"/>
                  <a:ext cx="14868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107" name="墨迹 106">
                  <a:extLst>
                    <a:ext uri="{FF2B5EF4-FFF2-40B4-BE49-F238E27FC236}">
                      <a16:creationId xmlns:a16="http://schemas.microsoft.com/office/drawing/2014/main" id="{981BCA6D-672E-2EF7-B620-77AD2E9D5BB4}"/>
                    </a:ext>
                  </a:extLst>
                </p14:cNvPr>
                <p14:cNvContentPartPr/>
                <p14:nvPr/>
              </p14:nvContentPartPr>
              <p14:xfrm>
                <a:off x="7851679" y="5559929"/>
                <a:ext cx="388440" cy="60840"/>
              </p14:xfrm>
            </p:contentPart>
          </mc:Choice>
          <mc:Fallback>
            <p:pic>
              <p:nvPicPr>
                <p:cNvPr id="107" name="墨迹 106">
                  <a:extLst>
                    <a:ext uri="{FF2B5EF4-FFF2-40B4-BE49-F238E27FC236}">
                      <a16:creationId xmlns:a16="http://schemas.microsoft.com/office/drawing/2014/main" id="{981BCA6D-672E-2EF7-B620-77AD2E9D5BB4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7843039" y="5550929"/>
                  <a:ext cx="40608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108" name="墨迹 107">
                  <a:extLst>
                    <a:ext uri="{FF2B5EF4-FFF2-40B4-BE49-F238E27FC236}">
                      <a16:creationId xmlns:a16="http://schemas.microsoft.com/office/drawing/2014/main" id="{27EF1F00-C200-5989-23C7-842D3A11DA76}"/>
                    </a:ext>
                  </a:extLst>
                </p14:cNvPr>
                <p14:cNvContentPartPr/>
                <p14:nvPr/>
              </p14:nvContentPartPr>
              <p14:xfrm>
                <a:off x="8346319" y="5276609"/>
                <a:ext cx="14400" cy="336600"/>
              </p14:xfrm>
            </p:contentPart>
          </mc:Choice>
          <mc:Fallback>
            <p:pic>
              <p:nvPicPr>
                <p:cNvPr id="108" name="墨迹 107">
                  <a:extLst>
                    <a:ext uri="{FF2B5EF4-FFF2-40B4-BE49-F238E27FC236}">
                      <a16:creationId xmlns:a16="http://schemas.microsoft.com/office/drawing/2014/main" id="{27EF1F00-C200-5989-23C7-842D3A11DA76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8337319" y="5267609"/>
                  <a:ext cx="32040" cy="354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5">
            <p14:nvContentPartPr>
              <p14:cNvPr id="110" name="墨迹 109">
                <a:extLst>
                  <a:ext uri="{FF2B5EF4-FFF2-40B4-BE49-F238E27FC236}">
                    <a16:creationId xmlns:a16="http://schemas.microsoft.com/office/drawing/2014/main" id="{CF0FE26C-EC87-0734-9B2D-6457E46B5CE9}"/>
                  </a:ext>
                </a:extLst>
              </p14:cNvPr>
              <p14:cNvContentPartPr/>
              <p14:nvPr/>
            </p14:nvContentPartPr>
            <p14:xfrm>
              <a:off x="7045639" y="6273449"/>
              <a:ext cx="188640" cy="159120"/>
            </p14:xfrm>
          </p:contentPart>
        </mc:Choice>
        <mc:Fallback>
          <p:pic>
            <p:nvPicPr>
              <p:cNvPr id="110" name="墨迹 109">
                <a:extLst>
                  <a:ext uri="{FF2B5EF4-FFF2-40B4-BE49-F238E27FC236}">
                    <a16:creationId xmlns:a16="http://schemas.microsoft.com/office/drawing/2014/main" id="{CF0FE26C-EC87-0734-9B2D-6457E46B5CE9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7036639" y="6264809"/>
                <a:ext cx="206280" cy="17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7">
            <p14:nvContentPartPr>
              <p14:cNvPr id="116" name="墨迹 115">
                <a:extLst>
                  <a:ext uri="{FF2B5EF4-FFF2-40B4-BE49-F238E27FC236}">
                    <a16:creationId xmlns:a16="http://schemas.microsoft.com/office/drawing/2014/main" id="{A09DFB48-AF4E-8099-0DCC-23B3BB8306B2}"/>
                  </a:ext>
                </a:extLst>
              </p14:cNvPr>
              <p14:cNvContentPartPr/>
              <p14:nvPr/>
            </p14:nvContentPartPr>
            <p14:xfrm>
              <a:off x="10995919" y="3199409"/>
              <a:ext cx="359640" cy="272880"/>
            </p14:xfrm>
          </p:contentPart>
        </mc:Choice>
        <mc:Fallback>
          <p:pic>
            <p:nvPicPr>
              <p:cNvPr id="116" name="墨迹 115">
                <a:extLst>
                  <a:ext uri="{FF2B5EF4-FFF2-40B4-BE49-F238E27FC236}">
                    <a16:creationId xmlns:a16="http://schemas.microsoft.com/office/drawing/2014/main" id="{A09DFB48-AF4E-8099-0DCC-23B3BB8306B2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10986919" y="3190769"/>
                <a:ext cx="377280" cy="29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9">
            <p14:nvContentPartPr>
              <p14:cNvPr id="148" name="墨迹 147">
                <a:extLst>
                  <a:ext uri="{FF2B5EF4-FFF2-40B4-BE49-F238E27FC236}">
                    <a16:creationId xmlns:a16="http://schemas.microsoft.com/office/drawing/2014/main" id="{05976E49-5BB8-0CA9-0449-C4370FEFCD37}"/>
                  </a:ext>
                </a:extLst>
              </p14:cNvPr>
              <p14:cNvContentPartPr/>
              <p14:nvPr/>
            </p14:nvContentPartPr>
            <p14:xfrm>
              <a:off x="1617199" y="6375689"/>
              <a:ext cx="1459440" cy="201600"/>
            </p14:xfrm>
          </p:contentPart>
        </mc:Choice>
        <mc:Fallback>
          <p:pic>
            <p:nvPicPr>
              <p:cNvPr id="148" name="墨迹 147">
                <a:extLst>
                  <a:ext uri="{FF2B5EF4-FFF2-40B4-BE49-F238E27FC236}">
                    <a16:creationId xmlns:a16="http://schemas.microsoft.com/office/drawing/2014/main" id="{05976E49-5BB8-0CA9-0449-C4370FEFCD37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1608199" y="6367049"/>
                <a:ext cx="1477080" cy="21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1">
            <p14:nvContentPartPr>
              <p14:cNvPr id="24" name="墨迹 23">
                <a:extLst>
                  <a:ext uri="{FF2B5EF4-FFF2-40B4-BE49-F238E27FC236}">
                    <a16:creationId xmlns:a16="http://schemas.microsoft.com/office/drawing/2014/main" id="{206B22C9-D829-4341-C94B-4E2D2D1B0B60}"/>
                  </a:ext>
                </a:extLst>
              </p14:cNvPr>
              <p14:cNvContentPartPr/>
              <p14:nvPr/>
            </p14:nvContentPartPr>
            <p14:xfrm>
              <a:off x="1685959" y="2582009"/>
              <a:ext cx="3783240" cy="178200"/>
            </p14:xfrm>
          </p:contentPart>
        </mc:Choice>
        <mc:Fallback>
          <p:pic>
            <p:nvPicPr>
              <p:cNvPr id="24" name="墨迹 23">
                <a:extLst>
                  <a:ext uri="{FF2B5EF4-FFF2-40B4-BE49-F238E27FC236}">
                    <a16:creationId xmlns:a16="http://schemas.microsoft.com/office/drawing/2014/main" id="{206B22C9-D829-4341-C94B-4E2D2D1B0B60}"/>
                  </a:ext>
                </a:extLst>
              </p:cNvPr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1677319" y="2573369"/>
                <a:ext cx="3800880" cy="19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3">
            <p14:nvContentPartPr>
              <p14:cNvPr id="25" name="墨迹 24">
                <a:extLst>
                  <a:ext uri="{FF2B5EF4-FFF2-40B4-BE49-F238E27FC236}">
                    <a16:creationId xmlns:a16="http://schemas.microsoft.com/office/drawing/2014/main" id="{13D6C05F-C204-9466-4596-51D0FBBD1970}"/>
                  </a:ext>
                </a:extLst>
              </p14:cNvPr>
              <p14:cNvContentPartPr/>
              <p14:nvPr/>
            </p14:nvContentPartPr>
            <p14:xfrm>
              <a:off x="2012839" y="3732929"/>
              <a:ext cx="2517120" cy="84240"/>
            </p14:xfrm>
          </p:contentPart>
        </mc:Choice>
        <mc:Fallback>
          <p:pic>
            <p:nvPicPr>
              <p:cNvPr id="25" name="墨迹 24">
                <a:extLst>
                  <a:ext uri="{FF2B5EF4-FFF2-40B4-BE49-F238E27FC236}">
                    <a16:creationId xmlns:a16="http://schemas.microsoft.com/office/drawing/2014/main" id="{13D6C05F-C204-9466-4596-51D0FBBD1970}"/>
                  </a:ext>
                </a:extLst>
              </p:cNvPr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2004199" y="3723929"/>
                <a:ext cx="2534760" cy="10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5">
            <p14:nvContentPartPr>
              <p14:cNvPr id="26" name="墨迹 25">
                <a:extLst>
                  <a:ext uri="{FF2B5EF4-FFF2-40B4-BE49-F238E27FC236}">
                    <a16:creationId xmlns:a16="http://schemas.microsoft.com/office/drawing/2014/main" id="{A4B74F46-22D9-C0FE-07E3-388494C79D61}"/>
                  </a:ext>
                </a:extLst>
              </p14:cNvPr>
              <p14:cNvContentPartPr/>
              <p14:nvPr/>
            </p14:nvContentPartPr>
            <p14:xfrm>
              <a:off x="4563439" y="3741209"/>
              <a:ext cx="360" cy="1800"/>
            </p14:xfrm>
          </p:contentPart>
        </mc:Choice>
        <mc:Fallback>
          <p:pic>
            <p:nvPicPr>
              <p:cNvPr id="26" name="墨迹 25">
                <a:extLst>
                  <a:ext uri="{FF2B5EF4-FFF2-40B4-BE49-F238E27FC236}">
                    <a16:creationId xmlns:a16="http://schemas.microsoft.com/office/drawing/2014/main" id="{A4B74F46-22D9-C0FE-07E3-388494C79D61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554439" y="3732209"/>
                <a:ext cx="18000" cy="1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27" name="墨迹 26">
                <a:extLst>
                  <a:ext uri="{FF2B5EF4-FFF2-40B4-BE49-F238E27FC236}">
                    <a16:creationId xmlns:a16="http://schemas.microsoft.com/office/drawing/2014/main" id="{B17C4132-8E35-EEA5-23D0-C06D948F0C09}"/>
                  </a:ext>
                </a:extLst>
              </p14:cNvPr>
              <p14:cNvContentPartPr/>
              <p14:nvPr/>
            </p14:nvContentPartPr>
            <p14:xfrm>
              <a:off x="4571719" y="3774689"/>
              <a:ext cx="360" cy="360"/>
            </p14:xfrm>
          </p:contentPart>
        </mc:Choice>
        <mc:Fallback>
          <p:pic>
            <p:nvPicPr>
              <p:cNvPr id="27" name="墨迹 26">
                <a:extLst>
                  <a:ext uri="{FF2B5EF4-FFF2-40B4-BE49-F238E27FC236}">
                    <a16:creationId xmlns:a16="http://schemas.microsoft.com/office/drawing/2014/main" id="{B17C4132-8E35-EEA5-23D0-C06D948F0C09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4562719" y="3766049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28" name="墨迹 27">
                <a:extLst>
                  <a:ext uri="{FF2B5EF4-FFF2-40B4-BE49-F238E27FC236}">
                    <a16:creationId xmlns:a16="http://schemas.microsoft.com/office/drawing/2014/main" id="{30CA97DD-6419-860C-68D4-AC70A7982865}"/>
                  </a:ext>
                </a:extLst>
              </p14:cNvPr>
              <p14:cNvContentPartPr/>
              <p14:nvPr/>
            </p14:nvContentPartPr>
            <p14:xfrm>
              <a:off x="4335199" y="3799889"/>
              <a:ext cx="1800" cy="360"/>
            </p14:xfrm>
          </p:contentPart>
        </mc:Choice>
        <mc:Fallback>
          <p:pic>
            <p:nvPicPr>
              <p:cNvPr id="28" name="墨迹 27">
                <a:extLst>
                  <a:ext uri="{FF2B5EF4-FFF2-40B4-BE49-F238E27FC236}">
                    <a16:creationId xmlns:a16="http://schemas.microsoft.com/office/drawing/2014/main" id="{30CA97DD-6419-860C-68D4-AC70A7982865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4326559" y="3790889"/>
                <a:ext cx="1944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29" name="墨迹 28">
                <a:extLst>
                  <a:ext uri="{FF2B5EF4-FFF2-40B4-BE49-F238E27FC236}">
                    <a16:creationId xmlns:a16="http://schemas.microsoft.com/office/drawing/2014/main" id="{FA99F289-8A48-67D5-28E0-3D08D56D3606}"/>
                  </a:ext>
                </a:extLst>
              </p14:cNvPr>
              <p14:cNvContentPartPr/>
              <p14:nvPr/>
            </p14:nvContentPartPr>
            <p14:xfrm>
              <a:off x="4328359" y="3799889"/>
              <a:ext cx="360" cy="360"/>
            </p14:xfrm>
          </p:contentPart>
        </mc:Choice>
        <mc:Fallback>
          <p:pic>
            <p:nvPicPr>
              <p:cNvPr id="29" name="墨迹 28">
                <a:extLst>
                  <a:ext uri="{FF2B5EF4-FFF2-40B4-BE49-F238E27FC236}">
                    <a16:creationId xmlns:a16="http://schemas.microsoft.com/office/drawing/2014/main" id="{FA99F289-8A48-67D5-28E0-3D08D56D3606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4319359" y="3790889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30" name="墨迹 29">
                <a:extLst>
                  <a:ext uri="{FF2B5EF4-FFF2-40B4-BE49-F238E27FC236}">
                    <a16:creationId xmlns:a16="http://schemas.microsoft.com/office/drawing/2014/main" id="{B46CF1E6-84F3-DEE7-2F97-57D8B9559D9A}"/>
                  </a:ext>
                </a:extLst>
              </p14:cNvPr>
              <p14:cNvContentPartPr/>
              <p14:nvPr/>
            </p14:nvContentPartPr>
            <p14:xfrm>
              <a:off x="4328359" y="3799889"/>
              <a:ext cx="360" cy="360"/>
            </p14:xfrm>
          </p:contentPart>
        </mc:Choice>
        <mc:Fallback>
          <p:pic>
            <p:nvPicPr>
              <p:cNvPr id="30" name="墨迹 29">
                <a:extLst>
                  <a:ext uri="{FF2B5EF4-FFF2-40B4-BE49-F238E27FC236}">
                    <a16:creationId xmlns:a16="http://schemas.microsoft.com/office/drawing/2014/main" id="{B46CF1E6-84F3-DEE7-2F97-57D8B9559D9A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4319359" y="3790889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3">
            <p14:nvContentPartPr>
              <p14:cNvPr id="31" name="墨迹 30">
                <a:extLst>
                  <a:ext uri="{FF2B5EF4-FFF2-40B4-BE49-F238E27FC236}">
                    <a16:creationId xmlns:a16="http://schemas.microsoft.com/office/drawing/2014/main" id="{0AF9C7C9-CB07-99B3-055B-0B39B774E2A7}"/>
                  </a:ext>
                </a:extLst>
              </p14:cNvPr>
              <p14:cNvContentPartPr/>
              <p14:nvPr/>
            </p14:nvContentPartPr>
            <p14:xfrm>
              <a:off x="4328359" y="3749489"/>
              <a:ext cx="360" cy="360"/>
            </p14:xfrm>
          </p:contentPart>
        </mc:Choice>
        <mc:Fallback>
          <p:pic>
            <p:nvPicPr>
              <p:cNvPr id="31" name="墨迹 30">
                <a:extLst>
                  <a:ext uri="{FF2B5EF4-FFF2-40B4-BE49-F238E27FC236}">
                    <a16:creationId xmlns:a16="http://schemas.microsoft.com/office/drawing/2014/main" id="{0AF9C7C9-CB07-99B3-055B-0B39B774E2A7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4319359" y="3740489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32" name="墨迹 31">
                <a:extLst>
                  <a:ext uri="{FF2B5EF4-FFF2-40B4-BE49-F238E27FC236}">
                    <a16:creationId xmlns:a16="http://schemas.microsoft.com/office/drawing/2014/main" id="{AEA9B7F5-9BB8-2106-5A30-62511AF65D3D}"/>
                  </a:ext>
                </a:extLst>
              </p14:cNvPr>
              <p14:cNvContentPartPr/>
              <p14:nvPr/>
            </p14:nvContentPartPr>
            <p14:xfrm>
              <a:off x="4328359" y="3749489"/>
              <a:ext cx="360" cy="360"/>
            </p14:xfrm>
          </p:contentPart>
        </mc:Choice>
        <mc:Fallback>
          <p:pic>
            <p:nvPicPr>
              <p:cNvPr id="32" name="墨迹 31">
                <a:extLst>
                  <a:ext uri="{FF2B5EF4-FFF2-40B4-BE49-F238E27FC236}">
                    <a16:creationId xmlns:a16="http://schemas.microsoft.com/office/drawing/2014/main" id="{AEA9B7F5-9BB8-2106-5A30-62511AF65D3D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4319359" y="3740489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5">
            <p14:nvContentPartPr>
              <p14:cNvPr id="33" name="墨迹 32">
                <a:extLst>
                  <a:ext uri="{FF2B5EF4-FFF2-40B4-BE49-F238E27FC236}">
                    <a16:creationId xmlns:a16="http://schemas.microsoft.com/office/drawing/2014/main" id="{9216BD3E-6ED3-4C80-E9B9-4838E36F9210}"/>
                  </a:ext>
                </a:extLst>
              </p14:cNvPr>
              <p14:cNvContentPartPr/>
              <p14:nvPr/>
            </p14:nvContentPartPr>
            <p14:xfrm>
              <a:off x="4308199" y="3606929"/>
              <a:ext cx="20520" cy="360"/>
            </p14:xfrm>
          </p:contentPart>
        </mc:Choice>
        <mc:Fallback>
          <p:pic>
            <p:nvPicPr>
              <p:cNvPr id="33" name="墨迹 32">
                <a:extLst>
                  <a:ext uri="{FF2B5EF4-FFF2-40B4-BE49-F238E27FC236}">
                    <a16:creationId xmlns:a16="http://schemas.microsoft.com/office/drawing/2014/main" id="{9216BD3E-6ED3-4C80-E9B9-4838E36F9210}"/>
                  </a:ext>
                </a:extLst>
              </p:cNvPr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4299199" y="3597929"/>
                <a:ext cx="3816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7">
            <p14:nvContentPartPr>
              <p14:cNvPr id="34" name="墨迹 33">
                <a:extLst>
                  <a:ext uri="{FF2B5EF4-FFF2-40B4-BE49-F238E27FC236}">
                    <a16:creationId xmlns:a16="http://schemas.microsoft.com/office/drawing/2014/main" id="{0DEB3E10-BC5A-3EAB-04FB-990EE1DBC0C4}"/>
                  </a:ext>
                </a:extLst>
              </p14:cNvPr>
              <p14:cNvContentPartPr/>
              <p14:nvPr/>
            </p14:nvContentPartPr>
            <p14:xfrm>
              <a:off x="4084999" y="3632129"/>
              <a:ext cx="438480" cy="71280"/>
            </p14:xfrm>
          </p:contentPart>
        </mc:Choice>
        <mc:Fallback>
          <p:pic>
            <p:nvPicPr>
              <p:cNvPr id="34" name="墨迹 33">
                <a:extLst>
                  <a:ext uri="{FF2B5EF4-FFF2-40B4-BE49-F238E27FC236}">
                    <a16:creationId xmlns:a16="http://schemas.microsoft.com/office/drawing/2014/main" id="{0DEB3E10-BC5A-3EAB-04FB-990EE1DBC0C4}"/>
                  </a:ext>
                </a:extLst>
              </p:cNvPr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4075999" y="3623129"/>
                <a:ext cx="456120" cy="8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9">
            <p14:nvContentPartPr>
              <p14:cNvPr id="69" name="墨迹 68">
                <a:extLst>
                  <a:ext uri="{FF2B5EF4-FFF2-40B4-BE49-F238E27FC236}">
                    <a16:creationId xmlns:a16="http://schemas.microsoft.com/office/drawing/2014/main" id="{8C242E23-DC38-CD6C-1830-740201D572A8}"/>
                  </a:ext>
                </a:extLst>
              </p14:cNvPr>
              <p14:cNvContentPartPr/>
              <p14:nvPr/>
            </p14:nvContentPartPr>
            <p14:xfrm>
              <a:off x="10435399" y="3670649"/>
              <a:ext cx="360" cy="12240"/>
            </p14:xfrm>
          </p:contentPart>
        </mc:Choice>
        <mc:Fallback>
          <p:pic>
            <p:nvPicPr>
              <p:cNvPr id="69" name="墨迹 68">
                <a:extLst>
                  <a:ext uri="{FF2B5EF4-FFF2-40B4-BE49-F238E27FC236}">
                    <a16:creationId xmlns:a16="http://schemas.microsoft.com/office/drawing/2014/main" id="{8C242E23-DC38-CD6C-1830-740201D572A8}"/>
                  </a:ext>
                </a:extLst>
              </p:cNvPr>
              <p:cNvPicPr/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10426399" y="3661649"/>
                <a:ext cx="18000" cy="29880"/>
              </a:xfrm>
              <a:prstGeom prst="rect">
                <a:avLst/>
              </a:prstGeom>
            </p:spPr>
          </p:pic>
        </mc:Fallback>
      </mc:AlternateContent>
      <p:grpSp>
        <p:nvGrpSpPr>
          <p:cNvPr id="153" name="组合 152">
            <a:extLst>
              <a:ext uri="{FF2B5EF4-FFF2-40B4-BE49-F238E27FC236}">
                <a16:creationId xmlns:a16="http://schemas.microsoft.com/office/drawing/2014/main" id="{41ABCE0D-3F9A-DEF8-3F57-5C2757D23F3C}"/>
              </a:ext>
            </a:extLst>
          </p:cNvPr>
          <p:cNvGrpSpPr/>
          <p:nvPr/>
        </p:nvGrpSpPr>
        <p:grpSpPr>
          <a:xfrm>
            <a:off x="2323159" y="-102871"/>
            <a:ext cx="9155160" cy="3580920"/>
            <a:chOff x="2323159" y="-102871"/>
            <a:chExt cx="9155160" cy="3580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52" name="墨迹 51">
                  <a:extLst>
                    <a:ext uri="{FF2B5EF4-FFF2-40B4-BE49-F238E27FC236}">
                      <a16:creationId xmlns:a16="http://schemas.microsoft.com/office/drawing/2014/main" id="{4A45FD09-CDC6-8F13-AADA-C0D10129F7F6}"/>
                    </a:ext>
                  </a:extLst>
                </p14:cNvPr>
                <p14:cNvContentPartPr/>
                <p14:nvPr/>
              </p14:nvContentPartPr>
              <p14:xfrm>
                <a:off x="7052119" y="2625209"/>
                <a:ext cx="171720" cy="421920"/>
              </p14:xfrm>
            </p:contentPart>
          </mc:Choice>
          <mc:Fallback>
            <p:pic>
              <p:nvPicPr>
                <p:cNvPr id="52" name="墨迹 51">
                  <a:extLst>
                    <a:ext uri="{FF2B5EF4-FFF2-40B4-BE49-F238E27FC236}">
                      <a16:creationId xmlns:a16="http://schemas.microsoft.com/office/drawing/2014/main" id="{4A45FD09-CDC6-8F13-AADA-C0D10129F7F6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7043479" y="2616569"/>
                  <a:ext cx="189360" cy="43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53" name="墨迹 52">
                  <a:extLst>
                    <a:ext uri="{FF2B5EF4-FFF2-40B4-BE49-F238E27FC236}">
                      <a16:creationId xmlns:a16="http://schemas.microsoft.com/office/drawing/2014/main" id="{C1DDD92B-0110-DB82-1ED9-74F7C24F0913}"/>
                    </a:ext>
                  </a:extLst>
                </p14:cNvPr>
                <p14:cNvContentPartPr/>
                <p14:nvPr/>
              </p14:nvContentPartPr>
              <p14:xfrm>
                <a:off x="7515079" y="2575169"/>
                <a:ext cx="135720" cy="395280"/>
              </p14:xfrm>
            </p:contentPart>
          </mc:Choice>
          <mc:Fallback>
            <p:pic>
              <p:nvPicPr>
                <p:cNvPr id="53" name="墨迹 52">
                  <a:extLst>
                    <a:ext uri="{FF2B5EF4-FFF2-40B4-BE49-F238E27FC236}">
                      <a16:creationId xmlns:a16="http://schemas.microsoft.com/office/drawing/2014/main" id="{C1DDD92B-0110-DB82-1ED9-74F7C24F0913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7506079" y="2566169"/>
                  <a:ext cx="153360" cy="41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54" name="墨迹 53">
                  <a:extLst>
                    <a:ext uri="{FF2B5EF4-FFF2-40B4-BE49-F238E27FC236}">
                      <a16:creationId xmlns:a16="http://schemas.microsoft.com/office/drawing/2014/main" id="{1513AC12-9E3C-D7A8-1CB4-69A3B3A6A80B}"/>
                    </a:ext>
                  </a:extLst>
                </p14:cNvPr>
                <p14:cNvContentPartPr/>
                <p14:nvPr/>
              </p14:nvContentPartPr>
              <p14:xfrm>
                <a:off x="7717399" y="2632049"/>
                <a:ext cx="174960" cy="167400"/>
              </p14:xfrm>
            </p:contentPart>
          </mc:Choice>
          <mc:Fallback>
            <p:pic>
              <p:nvPicPr>
                <p:cNvPr id="54" name="墨迹 53">
                  <a:extLst>
                    <a:ext uri="{FF2B5EF4-FFF2-40B4-BE49-F238E27FC236}">
                      <a16:creationId xmlns:a16="http://schemas.microsoft.com/office/drawing/2014/main" id="{1513AC12-9E3C-D7A8-1CB4-69A3B3A6A80B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7708399" y="2623049"/>
                  <a:ext cx="19260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55" name="墨迹 54">
                  <a:extLst>
                    <a:ext uri="{FF2B5EF4-FFF2-40B4-BE49-F238E27FC236}">
                      <a16:creationId xmlns:a16="http://schemas.microsoft.com/office/drawing/2014/main" id="{EE2457C9-3EB9-4A20-1770-734B470D1382}"/>
                    </a:ext>
                  </a:extLst>
                </p14:cNvPr>
                <p14:cNvContentPartPr/>
                <p14:nvPr/>
              </p14:nvContentPartPr>
              <p14:xfrm>
                <a:off x="7782559" y="2608649"/>
                <a:ext cx="111600" cy="152640"/>
              </p14:xfrm>
            </p:contentPart>
          </mc:Choice>
          <mc:Fallback>
            <p:pic>
              <p:nvPicPr>
                <p:cNvPr id="55" name="墨迹 54">
                  <a:extLst>
                    <a:ext uri="{FF2B5EF4-FFF2-40B4-BE49-F238E27FC236}">
                      <a16:creationId xmlns:a16="http://schemas.microsoft.com/office/drawing/2014/main" id="{EE2457C9-3EB9-4A20-1770-734B470D1382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7773559" y="2600009"/>
                  <a:ext cx="12924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">
              <p14:nvContentPartPr>
                <p14:cNvPr id="57" name="墨迹 56">
                  <a:extLst>
                    <a:ext uri="{FF2B5EF4-FFF2-40B4-BE49-F238E27FC236}">
                      <a16:creationId xmlns:a16="http://schemas.microsoft.com/office/drawing/2014/main" id="{C7E26329-DA4E-F1BB-3A4B-C35988AC1A4E}"/>
                    </a:ext>
                  </a:extLst>
                </p14:cNvPr>
                <p14:cNvContentPartPr/>
                <p14:nvPr/>
              </p14:nvContentPartPr>
              <p14:xfrm>
                <a:off x="8019439" y="2549609"/>
                <a:ext cx="61200" cy="461520"/>
              </p14:xfrm>
            </p:contentPart>
          </mc:Choice>
          <mc:Fallback>
            <p:pic>
              <p:nvPicPr>
                <p:cNvPr id="57" name="墨迹 56">
                  <a:extLst>
                    <a:ext uri="{FF2B5EF4-FFF2-40B4-BE49-F238E27FC236}">
                      <a16:creationId xmlns:a16="http://schemas.microsoft.com/office/drawing/2014/main" id="{C7E26329-DA4E-F1BB-3A4B-C35988AC1A4E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8010439" y="2540969"/>
                  <a:ext cx="78840" cy="47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">
              <p14:nvContentPartPr>
                <p14:cNvPr id="58" name="墨迹 57">
                  <a:extLst>
                    <a:ext uri="{FF2B5EF4-FFF2-40B4-BE49-F238E27FC236}">
                      <a16:creationId xmlns:a16="http://schemas.microsoft.com/office/drawing/2014/main" id="{705D91EE-3B7E-B33B-5137-8EFFDBCAB58F}"/>
                    </a:ext>
                  </a:extLst>
                </p14:cNvPr>
                <p14:cNvContentPartPr/>
                <p14:nvPr/>
              </p14:nvContentPartPr>
              <p14:xfrm>
                <a:off x="8489239" y="2608649"/>
                <a:ext cx="167760" cy="210960"/>
              </p14:xfrm>
            </p:contentPart>
          </mc:Choice>
          <mc:Fallback>
            <p:pic>
              <p:nvPicPr>
                <p:cNvPr id="58" name="墨迹 57">
                  <a:extLst>
                    <a:ext uri="{FF2B5EF4-FFF2-40B4-BE49-F238E27FC236}">
                      <a16:creationId xmlns:a16="http://schemas.microsoft.com/office/drawing/2014/main" id="{705D91EE-3B7E-B33B-5137-8EFFDBCAB58F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8480599" y="2600009"/>
                  <a:ext cx="18540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">
              <p14:nvContentPartPr>
                <p14:cNvPr id="59" name="墨迹 58">
                  <a:extLst>
                    <a:ext uri="{FF2B5EF4-FFF2-40B4-BE49-F238E27FC236}">
                      <a16:creationId xmlns:a16="http://schemas.microsoft.com/office/drawing/2014/main" id="{8F1EC0A0-063E-6F3E-C058-D51005C490A4}"/>
                    </a:ext>
                  </a:extLst>
                </p14:cNvPr>
                <p14:cNvContentPartPr/>
                <p14:nvPr/>
              </p14:nvContentPartPr>
              <p14:xfrm>
                <a:off x="8762839" y="2616209"/>
                <a:ext cx="230400" cy="470520"/>
              </p14:xfrm>
            </p:contentPart>
          </mc:Choice>
          <mc:Fallback>
            <p:pic>
              <p:nvPicPr>
                <p:cNvPr id="59" name="墨迹 58">
                  <a:extLst>
                    <a:ext uri="{FF2B5EF4-FFF2-40B4-BE49-F238E27FC236}">
                      <a16:creationId xmlns:a16="http://schemas.microsoft.com/office/drawing/2014/main" id="{8F1EC0A0-063E-6F3E-C058-D51005C490A4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8753839" y="2607209"/>
                  <a:ext cx="248040" cy="48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60" name="墨迹 59">
                  <a:extLst>
                    <a:ext uri="{FF2B5EF4-FFF2-40B4-BE49-F238E27FC236}">
                      <a16:creationId xmlns:a16="http://schemas.microsoft.com/office/drawing/2014/main" id="{64A6EA24-21A6-56B2-98B1-FB605157DF94}"/>
                    </a:ext>
                  </a:extLst>
                </p14:cNvPr>
                <p14:cNvContentPartPr/>
                <p14:nvPr/>
              </p14:nvContentPartPr>
              <p14:xfrm>
                <a:off x="9259279" y="2617289"/>
                <a:ext cx="47520" cy="312120"/>
              </p14:xfrm>
            </p:contentPart>
          </mc:Choice>
          <mc:Fallback>
            <p:pic>
              <p:nvPicPr>
                <p:cNvPr id="60" name="墨迹 59">
                  <a:extLst>
                    <a:ext uri="{FF2B5EF4-FFF2-40B4-BE49-F238E27FC236}">
                      <a16:creationId xmlns:a16="http://schemas.microsoft.com/office/drawing/2014/main" id="{64A6EA24-21A6-56B2-98B1-FB605157DF94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9250279" y="2608289"/>
                  <a:ext cx="65160" cy="32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">
              <p14:nvContentPartPr>
                <p14:cNvPr id="61" name="墨迹 60">
                  <a:extLst>
                    <a:ext uri="{FF2B5EF4-FFF2-40B4-BE49-F238E27FC236}">
                      <a16:creationId xmlns:a16="http://schemas.microsoft.com/office/drawing/2014/main" id="{A8716F6F-FE39-5DC6-B379-9651FBB0FCD4}"/>
                    </a:ext>
                  </a:extLst>
                </p14:cNvPr>
                <p14:cNvContentPartPr/>
                <p14:nvPr/>
              </p14:nvContentPartPr>
              <p14:xfrm>
                <a:off x="9538279" y="2558609"/>
                <a:ext cx="17280" cy="353520"/>
              </p14:xfrm>
            </p:contentPart>
          </mc:Choice>
          <mc:Fallback>
            <p:pic>
              <p:nvPicPr>
                <p:cNvPr id="61" name="墨迹 60">
                  <a:extLst>
                    <a:ext uri="{FF2B5EF4-FFF2-40B4-BE49-F238E27FC236}">
                      <a16:creationId xmlns:a16="http://schemas.microsoft.com/office/drawing/2014/main" id="{A8716F6F-FE39-5DC6-B379-9651FBB0FCD4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9529279" y="2549609"/>
                  <a:ext cx="34920" cy="37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9">
              <p14:nvContentPartPr>
                <p14:cNvPr id="62" name="墨迹 61">
                  <a:extLst>
                    <a:ext uri="{FF2B5EF4-FFF2-40B4-BE49-F238E27FC236}">
                      <a16:creationId xmlns:a16="http://schemas.microsoft.com/office/drawing/2014/main" id="{BB0C453B-9BF0-25FF-BFAE-2F28665F41D3}"/>
                    </a:ext>
                  </a:extLst>
                </p14:cNvPr>
                <p14:cNvContentPartPr/>
                <p14:nvPr/>
              </p14:nvContentPartPr>
              <p14:xfrm>
                <a:off x="9616399" y="2600009"/>
                <a:ext cx="141480" cy="412200"/>
              </p14:xfrm>
            </p:contentPart>
          </mc:Choice>
          <mc:Fallback>
            <p:pic>
              <p:nvPicPr>
                <p:cNvPr id="62" name="墨迹 61">
                  <a:extLst>
                    <a:ext uri="{FF2B5EF4-FFF2-40B4-BE49-F238E27FC236}">
                      <a16:creationId xmlns:a16="http://schemas.microsoft.com/office/drawing/2014/main" id="{BB0C453B-9BF0-25FF-BFAE-2F28665F41D3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9607399" y="2591369"/>
                  <a:ext cx="159120" cy="42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1">
              <p14:nvContentPartPr>
                <p14:cNvPr id="66" name="墨迹 65">
                  <a:extLst>
                    <a:ext uri="{FF2B5EF4-FFF2-40B4-BE49-F238E27FC236}">
                      <a16:creationId xmlns:a16="http://schemas.microsoft.com/office/drawing/2014/main" id="{A5183655-E0FE-A644-A654-203DB922D2EC}"/>
                    </a:ext>
                  </a:extLst>
                </p14:cNvPr>
                <p14:cNvContentPartPr/>
                <p14:nvPr/>
              </p14:nvContentPartPr>
              <p14:xfrm>
                <a:off x="8630719" y="2508209"/>
                <a:ext cx="102240" cy="883800"/>
              </p14:xfrm>
            </p:contentPart>
          </mc:Choice>
          <mc:Fallback>
            <p:pic>
              <p:nvPicPr>
                <p:cNvPr id="66" name="墨迹 65">
                  <a:extLst>
                    <a:ext uri="{FF2B5EF4-FFF2-40B4-BE49-F238E27FC236}">
                      <a16:creationId xmlns:a16="http://schemas.microsoft.com/office/drawing/2014/main" id="{A5183655-E0FE-A644-A654-203DB922D2EC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8622079" y="2499209"/>
                  <a:ext cx="119880" cy="90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3">
              <p14:nvContentPartPr>
                <p14:cNvPr id="67" name="墨迹 66">
                  <a:extLst>
                    <a:ext uri="{FF2B5EF4-FFF2-40B4-BE49-F238E27FC236}">
                      <a16:creationId xmlns:a16="http://schemas.microsoft.com/office/drawing/2014/main" id="{1B4F5A6B-2E77-DA03-BAD8-3A632EB3CAD6}"/>
                    </a:ext>
                  </a:extLst>
                </p14:cNvPr>
                <p14:cNvContentPartPr/>
                <p14:nvPr/>
              </p14:nvContentPartPr>
              <p14:xfrm>
                <a:off x="8841679" y="2150369"/>
                <a:ext cx="1183680" cy="1206360"/>
              </p14:xfrm>
            </p:contentPart>
          </mc:Choice>
          <mc:Fallback>
            <p:pic>
              <p:nvPicPr>
                <p:cNvPr id="67" name="墨迹 66">
                  <a:extLst>
                    <a:ext uri="{FF2B5EF4-FFF2-40B4-BE49-F238E27FC236}">
                      <a16:creationId xmlns:a16="http://schemas.microsoft.com/office/drawing/2014/main" id="{1B4F5A6B-2E77-DA03-BAD8-3A632EB3CAD6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8833039" y="2141729"/>
                  <a:ext cx="1201320" cy="122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5">
              <p14:nvContentPartPr>
                <p14:cNvPr id="68" name="墨迹 67">
                  <a:extLst>
                    <a:ext uri="{FF2B5EF4-FFF2-40B4-BE49-F238E27FC236}">
                      <a16:creationId xmlns:a16="http://schemas.microsoft.com/office/drawing/2014/main" id="{7E126EF0-D31F-68B7-E819-8D7D0B0537AC}"/>
                    </a:ext>
                  </a:extLst>
                </p14:cNvPr>
                <p14:cNvContentPartPr/>
                <p14:nvPr/>
              </p14:nvContentPartPr>
              <p14:xfrm>
                <a:off x="8839879" y="3464369"/>
                <a:ext cx="1427400" cy="13680"/>
              </p14:xfrm>
            </p:contentPart>
          </mc:Choice>
          <mc:Fallback>
            <p:pic>
              <p:nvPicPr>
                <p:cNvPr id="68" name="墨迹 67">
                  <a:extLst>
                    <a:ext uri="{FF2B5EF4-FFF2-40B4-BE49-F238E27FC236}">
                      <a16:creationId xmlns:a16="http://schemas.microsoft.com/office/drawing/2014/main" id="{7E126EF0-D31F-68B7-E819-8D7D0B0537AC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8830879" y="3455729"/>
                  <a:ext cx="144504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7">
              <p14:nvContentPartPr>
                <p14:cNvPr id="111" name="墨迹 110">
                  <a:extLst>
                    <a:ext uri="{FF2B5EF4-FFF2-40B4-BE49-F238E27FC236}">
                      <a16:creationId xmlns:a16="http://schemas.microsoft.com/office/drawing/2014/main" id="{5DC53F24-D6EE-5643-738E-54E35AF8E011}"/>
                    </a:ext>
                  </a:extLst>
                </p14:cNvPr>
                <p14:cNvContentPartPr/>
                <p14:nvPr/>
              </p14:nvContentPartPr>
              <p14:xfrm>
                <a:off x="9915559" y="2841929"/>
                <a:ext cx="780120" cy="10800"/>
              </p14:xfrm>
            </p:contentPart>
          </mc:Choice>
          <mc:Fallback>
            <p:pic>
              <p:nvPicPr>
                <p:cNvPr id="111" name="墨迹 110">
                  <a:extLst>
                    <a:ext uri="{FF2B5EF4-FFF2-40B4-BE49-F238E27FC236}">
                      <a16:creationId xmlns:a16="http://schemas.microsoft.com/office/drawing/2014/main" id="{5DC53F24-D6EE-5643-738E-54E35AF8E011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9906559" y="2832929"/>
                  <a:ext cx="79776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9">
              <p14:nvContentPartPr>
                <p14:cNvPr id="112" name="墨迹 111">
                  <a:extLst>
                    <a:ext uri="{FF2B5EF4-FFF2-40B4-BE49-F238E27FC236}">
                      <a16:creationId xmlns:a16="http://schemas.microsoft.com/office/drawing/2014/main" id="{7B2F7225-1ADD-A122-2B6B-0F3B48289A7E}"/>
                    </a:ext>
                  </a:extLst>
                </p14:cNvPr>
                <p14:cNvContentPartPr/>
                <p14:nvPr/>
              </p14:nvContentPartPr>
              <p14:xfrm>
                <a:off x="10653919" y="2717729"/>
                <a:ext cx="213840" cy="239400"/>
              </p14:xfrm>
            </p:contentPart>
          </mc:Choice>
          <mc:Fallback>
            <p:pic>
              <p:nvPicPr>
                <p:cNvPr id="112" name="墨迹 111">
                  <a:extLst>
                    <a:ext uri="{FF2B5EF4-FFF2-40B4-BE49-F238E27FC236}">
                      <a16:creationId xmlns:a16="http://schemas.microsoft.com/office/drawing/2014/main" id="{7B2F7225-1ADD-A122-2B6B-0F3B48289A7E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10644919" y="2709089"/>
                  <a:ext cx="23148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1">
              <p14:nvContentPartPr>
                <p14:cNvPr id="113" name="墨迹 112">
                  <a:extLst>
                    <a:ext uri="{FF2B5EF4-FFF2-40B4-BE49-F238E27FC236}">
                      <a16:creationId xmlns:a16="http://schemas.microsoft.com/office/drawing/2014/main" id="{6DC726F8-B5A7-B03C-F38E-80FB91DE878B}"/>
                    </a:ext>
                  </a:extLst>
                </p14:cNvPr>
                <p14:cNvContentPartPr/>
                <p14:nvPr/>
              </p14:nvContentPartPr>
              <p14:xfrm>
                <a:off x="10920679" y="2699729"/>
                <a:ext cx="244440" cy="454680"/>
              </p14:xfrm>
            </p:contentPart>
          </mc:Choice>
          <mc:Fallback>
            <p:pic>
              <p:nvPicPr>
                <p:cNvPr id="113" name="墨迹 112">
                  <a:extLst>
                    <a:ext uri="{FF2B5EF4-FFF2-40B4-BE49-F238E27FC236}">
                      <a16:creationId xmlns:a16="http://schemas.microsoft.com/office/drawing/2014/main" id="{6DC726F8-B5A7-B03C-F38E-80FB91DE878B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10911679" y="2690729"/>
                  <a:ext cx="262080" cy="47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3">
              <p14:nvContentPartPr>
                <p14:cNvPr id="114" name="墨迹 113">
                  <a:extLst>
                    <a:ext uri="{FF2B5EF4-FFF2-40B4-BE49-F238E27FC236}">
                      <a16:creationId xmlns:a16="http://schemas.microsoft.com/office/drawing/2014/main" id="{02DA5C5F-FF37-1629-287B-FB43C19D44DD}"/>
                    </a:ext>
                  </a:extLst>
                </p14:cNvPr>
                <p14:cNvContentPartPr/>
                <p14:nvPr/>
              </p14:nvContentPartPr>
              <p14:xfrm>
                <a:off x="11400559" y="3212729"/>
                <a:ext cx="360" cy="360"/>
              </p14:xfrm>
            </p:contentPart>
          </mc:Choice>
          <mc:Fallback>
            <p:pic>
              <p:nvPicPr>
                <p:cNvPr id="114" name="墨迹 113">
                  <a:extLst>
                    <a:ext uri="{FF2B5EF4-FFF2-40B4-BE49-F238E27FC236}">
                      <a16:creationId xmlns:a16="http://schemas.microsoft.com/office/drawing/2014/main" id="{02DA5C5F-FF37-1629-287B-FB43C19D44DD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1391559" y="3204089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130" name="墨迹 129">
                  <a:extLst>
                    <a:ext uri="{FF2B5EF4-FFF2-40B4-BE49-F238E27FC236}">
                      <a16:creationId xmlns:a16="http://schemas.microsoft.com/office/drawing/2014/main" id="{16C75EF3-8A21-4E55-BC9F-ADB97B88D19D}"/>
                    </a:ext>
                  </a:extLst>
                </p14:cNvPr>
                <p14:cNvContentPartPr/>
                <p14:nvPr/>
              </p14:nvContentPartPr>
              <p14:xfrm>
                <a:off x="10620079" y="1919969"/>
                <a:ext cx="303480" cy="663840"/>
              </p14:xfrm>
            </p:contentPart>
          </mc:Choice>
          <mc:Fallback>
            <p:pic>
              <p:nvPicPr>
                <p:cNvPr id="130" name="墨迹 129">
                  <a:extLst>
                    <a:ext uri="{FF2B5EF4-FFF2-40B4-BE49-F238E27FC236}">
                      <a16:creationId xmlns:a16="http://schemas.microsoft.com/office/drawing/2014/main" id="{16C75EF3-8A21-4E55-BC9F-ADB97B88D19D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0611439" y="1911329"/>
                  <a:ext cx="321120" cy="68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132" name="墨迹 131">
                  <a:extLst>
                    <a:ext uri="{FF2B5EF4-FFF2-40B4-BE49-F238E27FC236}">
                      <a16:creationId xmlns:a16="http://schemas.microsoft.com/office/drawing/2014/main" id="{57CA571B-0DC0-E0A1-140A-82FF748C7E27}"/>
                    </a:ext>
                  </a:extLst>
                </p14:cNvPr>
                <p14:cNvContentPartPr/>
                <p14:nvPr/>
              </p14:nvContentPartPr>
              <p14:xfrm>
                <a:off x="10804759" y="1864889"/>
                <a:ext cx="147600" cy="106560"/>
              </p14:xfrm>
            </p:contentPart>
          </mc:Choice>
          <mc:Fallback>
            <p:pic>
              <p:nvPicPr>
                <p:cNvPr id="132" name="墨迹 131">
                  <a:extLst>
                    <a:ext uri="{FF2B5EF4-FFF2-40B4-BE49-F238E27FC236}">
                      <a16:creationId xmlns:a16="http://schemas.microsoft.com/office/drawing/2014/main" id="{57CA571B-0DC0-E0A1-140A-82FF748C7E27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0796119" y="1856249"/>
                  <a:ext cx="16524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5AB1D9C0-7D2E-78A7-3117-9B0A8D434B65}"/>
                    </a:ext>
                  </a:extLst>
                </p14:cNvPr>
                <p14:cNvContentPartPr/>
                <p14:nvPr/>
              </p14:nvContentPartPr>
              <p14:xfrm>
                <a:off x="2323159" y="-34035"/>
                <a:ext cx="360" cy="360"/>
              </p14:xfrm>
            </p:contentPart>
          </mc:Choice>
          <mc:Fallback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5AB1D9C0-7D2E-78A7-3117-9B0A8D434B65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2314519" y="-4303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9">
              <p14:nvContentPartPr>
                <p14:cNvPr id="5" name="墨迹 4">
                  <a:extLst>
                    <a:ext uri="{FF2B5EF4-FFF2-40B4-BE49-F238E27FC236}">
                      <a16:creationId xmlns:a16="http://schemas.microsoft.com/office/drawing/2014/main" id="{1450C136-B6CC-9517-89AD-F7B860C918FF}"/>
                    </a:ext>
                  </a:extLst>
                </p14:cNvPr>
                <p14:cNvContentPartPr/>
                <p14:nvPr/>
              </p14:nvContentPartPr>
              <p14:xfrm>
                <a:off x="2583439" y="503009"/>
                <a:ext cx="360" cy="360"/>
              </p14:xfrm>
            </p:contentPart>
          </mc:Choice>
          <mc:Fallback>
            <p:pic>
              <p:nvPicPr>
                <p:cNvPr id="5" name="墨迹 4">
                  <a:extLst>
                    <a:ext uri="{FF2B5EF4-FFF2-40B4-BE49-F238E27FC236}">
                      <a16:creationId xmlns:a16="http://schemas.microsoft.com/office/drawing/2014/main" id="{1450C136-B6CC-9517-89AD-F7B860C918FF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2574439" y="494369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3031B541-9665-69AC-9C91-527F8EBB115B}"/>
                    </a:ext>
                  </a:extLst>
                </p14:cNvPr>
                <p14:cNvContentPartPr/>
                <p14:nvPr/>
              </p14:nvContentPartPr>
              <p14:xfrm>
                <a:off x="4412239" y="503009"/>
                <a:ext cx="175320" cy="244440"/>
              </p14:xfrm>
            </p:contentPart>
          </mc:Choice>
          <mc:Fallback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3031B541-9665-69AC-9C91-527F8EBB115B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4403599" y="494009"/>
                  <a:ext cx="192960" cy="26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A1AEEBCB-AF53-90DB-3AE5-1D25073EB8EB}"/>
                    </a:ext>
                  </a:extLst>
                </p14:cNvPr>
                <p14:cNvContentPartPr/>
                <p14:nvPr/>
              </p14:nvContentPartPr>
              <p14:xfrm>
                <a:off x="4946119" y="407969"/>
                <a:ext cx="214920" cy="332280"/>
              </p14:xfrm>
            </p:contentPart>
          </mc:Choice>
          <mc:Fallback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A1AEEBCB-AF53-90DB-3AE5-1D25073EB8EB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4937479" y="398969"/>
                  <a:ext cx="232560" cy="34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161A3915-935A-78BE-A031-FAEB1A3785C4}"/>
                    </a:ext>
                  </a:extLst>
                </p14:cNvPr>
                <p14:cNvContentPartPr/>
                <p14:nvPr/>
              </p14:nvContentPartPr>
              <p14:xfrm>
                <a:off x="5141959" y="1154249"/>
                <a:ext cx="1479600" cy="179640"/>
              </p14:xfrm>
            </p:contentPart>
          </mc:Choice>
          <mc:Fallback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161A3915-935A-78BE-A031-FAEB1A3785C4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5133319" y="1145249"/>
                  <a:ext cx="149724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5915975C-BAA2-CCFA-3D85-E18A1BEED106}"/>
                    </a:ext>
                  </a:extLst>
                </p14:cNvPr>
                <p14:cNvContentPartPr/>
                <p14:nvPr/>
              </p14:nvContentPartPr>
              <p14:xfrm>
                <a:off x="6601759" y="1073249"/>
                <a:ext cx="118080" cy="210600"/>
              </p14:xfrm>
            </p:contentPart>
          </mc:Choice>
          <mc:Fallback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5915975C-BAA2-CCFA-3D85-E18A1BEED106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6592759" y="1064609"/>
                  <a:ext cx="13572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F6BA9EE9-B0C6-8439-00AF-DA16766C48DB}"/>
                    </a:ext>
                  </a:extLst>
                </p14:cNvPr>
                <p14:cNvContentPartPr/>
                <p14:nvPr/>
              </p14:nvContentPartPr>
              <p14:xfrm>
                <a:off x="4781239" y="1711169"/>
                <a:ext cx="91080" cy="165600"/>
              </p14:xfrm>
            </p:contentPart>
          </mc:Choice>
          <mc:Fallback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F6BA9EE9-B0C6-8439-00AF-DA16766C48DB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4772599" y="1702169"/>
                  <a:ext cx="10872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0C73A69D-84B0-CB22-B742-16C9575F68EA}"/>
                    </a:ext>
                  </a:extLst>
                </p14:cNvPr>
                <p14:cNvContentPartPr/>
                <p14:nvPr/>
              </p14:nvContentPartPr>
              <p14:xfrm>
                <a:off x="5074639" y="1700369"/>
                <a:ext cx="120600" cy="181800"/>
              </p14:xfrm>
            </p:contentPart>
          </mc:Choice>
          <mc:Fallback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0C73A69D-84B0-CB22-B742-16C9575F68EA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5065999" y="1691369"/>
                  <a:ext cx="13824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6BCCE39E-9482-F99C-03D0-B8BFE7B1809E}"/>
                    </a:ext>
                  </a:extLst>
                </p14:cNvPr>
                <p14:cNvContentPartPr/>
                <p14:nvPr/>
              </p14:nvContentPartPr>
              <p14:xfrm>
                <a:off x="5612119" y="1006289"/>
                <a:ext cx="212040" cy="258120"/>
              </p14:xfrm>
            </p:contentPart>
          </mc:Choice>
          <mc:Fallback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6BCCE39E-9482-F99C-03D0-B8BFE7B1809E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5603119" y="997649"/>
                  <a:ext cx="229680" cy="27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D0EE2717-8249-C6F6-45E8-4A663CD858A1}"/>
                    </a:ext>
                  </a:extLst>
                </p14:cNvPr>
                <p14:cNvContentPartPr/>
                <p14:nvPr/>
              </p14:nvContentPartPr>
              <p14:xfrm>
                <a:off x="5979319" y="963449"/>
                <a:ext cx="154440" cy="254520"/>
              </p14:xfrm>
            </p:contentPart>
          </mc:Choice>
          <mc:Fallback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D0EE2717-8249-C6F6-45E8-4A663CD858A1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5970319" y="954809"/>
                  <a:ext cx="172080" cy="27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118" name="墨迹 117">
                  <a:extLst>
                    <a:ext uri="{FF2B5EF4-FFF2-40B4-BE49-F238E27FC236}">
                      <a16:creationId xmlns:a16="http://schemas.microsoft.com/office/drawing/2014/main" id="{9B5BAC9E-CAFF-33C3-FAFC-F09985D1664E}"/>
                    </a:ext>
                  </a:extLst>
                </p14:cNvPr>
                <p14:cNvContentPartPr/>
                <p14:nvPr/>
              </p14:nvContentPartPr>
              <p14:xfrm>
                <a:off x="4143679" y="-74071"/>
                <a:ext cx="132120" cy="225000"/>
              </p14:xfrm>
            </p:contentPart>
          </mc:Choice>
          <mc:Fallback>
            <p:pic>
              <p:nvPicPr>
                <p:cNvPr id="118" name="墨迹 117">
                  <a:extLst>
                    <a:ext uri="{FF2B5EF4-FFF2-40B4-BE49-F238E27FC236}">
                      <a16:creationId xmlns:a16="http://schemas.microsoft.com/office/drawing/2014/main" id="{9B5BAC9E-CAFF-33C3-FAFC-F09985D1664E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4134679" y="-83071"/>
                  <a:ext cx="14976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119" name="墨迹 118">
                  <a:extLst>
                    <a:ext uri="{FF2B5EF4-FFF2-40B4-BE49-F238E27FC236}">
                      <a16:creationId xmlns:a16="http://schemas.microsoft.com/office/drawing/2014/main" id="{14D4096B-9D21-3249-7186-1B005537E50A}"/>
                    </a:ext>
                  </a:extLst>
                </p14:cNvPr>
                <p14:cNvContentPartPr/>
                <p14:nvPr/>
              </p14:nvContentPartPr>
              <p14:xfrm>
                <a:off x="4387039" y="-271"/>
                <a:ext cx="162360" cy="42480"/>
              </p14:xfrm>
            </p:contentPart>
          </mc:Choice>
          <mc:Fallback>
            <p:pic>
              <p:nvPicPr>
                <p:cNvPr id="119" name="墨迹 118">
                  <a:extLst>
                    <a:ext uri="{FF2B5EF4-FFF2-40B4-BE49-F238E27FC236}">
                      <a16:creationId xmlns:a16="http://schemas.microsoft.com/office/drawing/2014/main" id="{14D4096B-9D21-3249-7186-1B005537E50A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4378039" y="-9271"/>
                  <a:ext cx="18000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120" name="墨迹 119">
                  <a:extLst>
                    <a:ext uri="{FF2B5EF4-FFF2-40B4-BE49-F238E27FC236}">
                      <a16:creationId xmlns:a16="http://schemas.microsoft.com/office/drawing/2014/main" id="{C022B6B1-FC8C-3CFB-1BAE-B7F1C124ACFB}"/>
                    </a:ext>
                  </a:extLst>
                </p14:cNvPr>
                <p14:cNvContentPartPr/>
                <p14:nvPr/>
              </p14:nvContentPartPr>
              <p14:xfrm>
                <a:off x="4962679" y="-102871"/>
                <a:ext cx="171360" cy="102240"/>
              </p14:xfrm>
            </p:contentPart>
          </mc:Choice>
          <mc:Fallback>
            <p:pic>
              <p:nvPicPr>
                <p:cNvPr id="120" name="墨迹 119">
                  <a:extLst>
                    <a:ext uri="{FF2B5EF4-FFF2-40B4-BE49-F238E27FC236}">
                      <a16:creationId xmlns:a16="http://schemas.microsoft.com/office/drawing/2014/main" id="{C022B6B1-FC8C-3CFB-1BAE-B7F1C124ACFB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4954039" y="-111871"/>
                  <a:ext cx="18900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122" name="墨迹 121">
                  <a:extLst>
                    <a:ext uri="{FF2B5EF4-FFF2-40B4-BE49-F238E27FC236}">
                      <a16:creationId xmlns:a16="http://schemas.microsoft.com/office/drawing/2014/main" id="{51940CA2-E51E-803F-8ED4-ECA7EFABD508}"/>
                    </a:ext>
                  </a:extLst>
                </p14:cNvPr>
                <p14:cNvContentPartPr/>
                <p14:nvPr/>
              </p14:nvContentPartPr>
              <p14:xfrm>
                <a:off x="5393599" y="-11071"/>
                <a:ext cx="117360" cy="190440"/>
              </p14:xfrm>
            </p:contentPart>
          </mc:Choice>
          <mc:Fallback>
            <p:pic>
              <p:nvPicPr>
                <p:cNvPr id="122" name="墨迹 121">
                  <a:extLst>
                    <a:ext uri="{FF2B5EF4-FFF2-40B4-BE49-F238E27FC236}">
                      <a16:creationId xmlns:a16="http://schemas.microsoft.com/office/drawing/2014/main" id="{51940CA2-E51E-803F-8ED4-ECA7EFABD508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5384599" y="-20071"/>
                  <a:ext cx="13500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123" name="墨迹 122">
                  <a:extLst>
                    <a:ext uri="{FF2B5EF4-FFF2-40B4-BE49-F238E27FC236}">
                      <a16:creationId xmlns:a16="http://schemas.microsoft.com/office/drawing/2014/main" id="{93BB3153-4689-5523-5A3A-04D55FF86959}"/>
                    </a:ext>
                  </a:extLst>
                </p14:cNvPr>
                <p14:cNvContentPartPr/>
                <p14:nvPr/>
              </p14:nvContentPartPr>
              <p14:xfrm>
                <a:off x="5729119" y="-25471"/>
                <a:ext cx="162720" cy="179640"/>
              </p14:xfrm>
            </p:contentPart>
          </mc:Choice>
          <mc:Fallback>
            <p:pic>
              <p:nvPicPr>
                <p:cNvPr id="123" name="墨迹 122">
                  <a:extLst>
                    <a:ext uri="{FF2B5EF4-FFF2-40B4-BE49-F238E27FC236}">
                      <a16:creationId xmlns:a16="http://schemas.microsoft.com/office/drawing/2014/main" id="{93BB3153-4689-5523-5A3A-04D55FF86959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5720119" y="-34111"/>
                  <a:ext cx="18036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2A34565C-48EC-F186-D508-DD46C191864A}"/>
                    </a:ext>
                  </a:extLst>
                </p14:cNvPr>
                <p14:cNvContentPartPr/>
                <p14:nvPr/>
              </p14:nvContentPartPr>
              <p14:xfrm>
                <a:off x="7172359" y="1199609"/>
                <a:ext cx="344160" cy="324720"/>
              </p14:xfrm>
            </p:contentPart>
          </mc:Choice>
          <mc:Fallback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2A34565C-48EC-F186-D508-DD46C191864A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7163719" y="1190609"/>
                  <a:ext cx="361800" cy="34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0989998B-265C-F019-140B-1701178915EF}"/>
                    </a:ext>
                  </a:extLst>
                </p14:cNvPr>
                <p14:cNvContentPartPr/>
                <p14:nvPr/>
              </p14:nvContentPartPr>
              <p14:xfrm>
                <a:off x="7783999" y="1153529"/>
                <a:ext cx="186480" cy="317520"/>
              </p14:xfrm>
            </p:contentPart>
          </mc:Choice>
          <mc:Fallback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0989998B-265C-F019-140B-1701178915EF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7775359" y="1144889"/>
                  <a:ext cx="204120" cy="33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A5B48880-0D71-7B9B-C2F4-701B318BF168}"/>
                    </a:ext>
                  </a:extLst>
                </p14:cNvPr>
                <p14:cNvContentPartPr/>
                <p14:nvPr/>
              </p14:nvContentPartPr>
              <p14:xfrm>
                <a:off x="7144639" y="1986209"/>
                <a:ext cx="133920" cy="219600"/>
              </p14:xfrm>
            </p:contentPart>
          </mc:Choice>
          <mc:Fallback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A5B48880-0D71-7B9B-C2F4-701B318BF168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7135639" y="1977209"/>
                  <a:ext cx="15156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8C922940-F313-74FD-EC39-A78C91B8B76E}"/>
                    </a:ext>
                  </a:extLst>
                </p14:cNvPr>
                <p14:cNvContentPartPr/>
                <p14:nvPr/>
              </p14:nvContentPartPr>
              <p14:xfrm>
                <a:off x="7380439" y="1928969"/>
                <a:ext cx="93240" cy="327240"/>
              </p14:xfrm>
            </p:contentPart>
          </mc:Choice>
          <mc:Fallback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8C922940-F313-74FD-EC39-A78C91B8B76E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7371439" y="1920329"/>
                  <a:ext cx="110880" cy="34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45" name="墨迹 44">
                  <a:extLst>
                    <a:ext uri="{FF2B5EF4-FFF2-40B4-BE49-F238E27FC236}">
                      <a16:creationId xmlns:a16="http://schemas.microsoft.com/office/drawing/2014/main" id="{A4CA119E-87C3-90EB-DA3C-09BF2783B128}"/>
                    </a:ext>
                  </a:extLst>
                </p14:cNvPr>
                <p14:cNvContentPartPr/>
                <p14:nvPr/>
              </p14:nvContentPartPr>
              <p14:xfrm>
                <a:off x="7575199" y="1970009"/>
                <a:ext cx="129600" cy="126360"/>
              </p14:xfrm>
            </p:contentPart>
          </mc:Choice>
          <mc:Fallback>
            <p:pic>
              <p:nvPicPr>
                <p:cNvPr id="45" name="墨迹 44">
                  <a:extLst>
                    <a:ext uri="{FF2B5EF4-FFF2-40B4-BE49-F238E27FC236}">
                      <a16:creationId xmlns:a16="http://schemas.microsoft.com/office/drawing/2014/main" id="{A4CA119E-87C3-90EB-DA3C-09BF2783B128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7566199" y="1961009"/>
                  <a:ext cx="14724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46" name="墨迹 45">
                  <a:extLst>
                    <a:ext uri="{FF2B5EF4-FFF2-40B4-BE49-F238E27FC236}">
                      <a16:creationId xmlns:a16="http://schemas.microsoft.com/office/drawing/2014/main" id="{8DED61FC-E063-72F1-C959-7661620FA748}"/>
                    </a:ext>
                  </a:extLst>
                </p14:cNvPr>
                <p14:cNvContentPartPr/>
                <p14:nvPr/>
              </p14:nvContentPartPr>
              <p14:xfrm>
                <a:off x="7563319" y="1928969"/>
                <a:ext cx="146160" cy="177120"/>
              </p14:xfrm>
            </p:contentPart>
          </mc:Choice>
          <mc:Fallback>
            <p:pic>
              <p:nvPicPr>
                <p:cNvPr id="46" name="墨迹 45">
                  <a:extLst>
                    <a:ext uri="{FF2B5EF4-FFF2-40B4-BE49-F238E27FC236}">
                      <a16:creationId xmlns:a16="http://schemas.microsoft.com/office/drawing/2014/main" id="{8DED61FC-E063-72F1-C959-7661620FA748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7554319" y="1920329"/>
                  <a:ext cx="16380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62F3CE8D-AE1F-E202-5003-47E0C68A934B}"/>
                    </a:ext>
                  </a:extLst>
                </p14:cNvPr>
                <p14:cNvContentPartPr/>
                <p14:nvPr/>
              </p14:nvContentPartPr>
              <p14:xfrm>
                <a:off x="7885519" y="1836809"/>
                <a:ext cx="34560" cy="376200"/>
              </p14:xfrm>
            </p:contentPart>
          </mc:Choice>
          <mc:Fallback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62F3CE8D-AE1F-E202-5003-47E0C68A934B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7876519" y="1827809"/>
                  <a:ext cx="52200" cy="39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48" name="墨迹 47">
                  <a:extLst>
                    <a:ext uri="{FF2B5EF4-FFF2-40B4-BE49-F238E27FC236}">
                      <a16:creationId xmlns:a16="http://schemas.microsoft.com/office/drawing/2014/main" id="{75FC964A-CC56-3371-61C5-46E35BDE310B}"/>
                    </a:ext>
                  </a:extLst>
                </p14:cNvPr>
                <p14:cNvContentPartPr/>
                <p14:nvPr/>
              </p14:nvContentPartPr>
              <p14:xfrm>
                <a:off x="8061199" y="1547009"/>
                <a:ext cx="186840" cy="726480"/>
              </p14:xfrm>
            </p:contentPart>
          </mc:Choice>
          <mc:Fallback>
            <p:pic>
              <p:nvPicPr>
                <p:cNvPr id="48" name="墨迹 47">
                  <a:extLst>
                    <a:ext uri="{FF2B5EF4-FFF2-40B4-BE49-F238E27FC236}">
                      <a16:creationId xmlns:a16="http://schemas.microsoft.com/office/drawing/2014/main" id="{75FC964A-CC56-3371-61C5-46E35BDE310B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8052559" y="1538009"/>
                  <a:ext cx="204480" cy="74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49" name="墨迹 48">
                  <a:extLst>
                    <a:ext uri="{FF2B5EF4-FFF2-40B4-BE49-F238E27FC236}">
                      <a16:creationId xmlns:a16="http://schemas.microsoft.com/office/drawing/2014/main" id="{2AC541D2-40D2-BF36-3E52-D1F8F8A6D0E1}"/>
                    </a:ext>
                  </a:extLst>
                </p14:cNvPr>
                <p14:cNvContentPartPr/>
                <p14:nvPr/>
              </p14:nvContentPartPr>
              <p14:xfrm>
                <a:off x="8145439" y="1511009"/>
                <a:ext cx="187200" cy="149040"/>
              </p14:xfrm>
            </p:contentPart>
          </mc:Choice>
          <mc:Fallback>
            <p:pic>
              <p:nvPicPr>
                <p:cNvPr id="49" name="墨迹 48">
                  <a:extLst>
                    <a:ext uri="{FF2B5EF4-FFF2-40B4-BE49-F238E27FC236}">
                      <a16:creationId xmlns:a16="http://schemas.microsoft.com/office/drawing/2014/main" id="{2AC541D2-40D2-BF36-3E52-D1F8F8A6D0E1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136439" y="1502369"/>
                  <a:ext cx="20484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50" name="墨迹 49">
                  <a:extLst>
                    <a:ext uri="{FF2B5EF4-FFF2-40B4-BE49-F238E27FC236}">
                      <a16:creationId xmlns:a16="http://schemas.microsoft.com/office/drawing/2014/main" id="{8BF357FB-C5BA-E673-6DF0-FB01C2628218}"/>
                    </a:ext>
                  </a:extLst>
                </p14:cNvPr>
                <p14:cNvContentPartPr/>
                <p14:nvPr/>
              </p14:nvContentPartPr>
              <p14:xfrm>
                <a:off x="8338399" y="1753289"/>
                <a:ext cx="360" cy="360"/>
              </p14:xfrm>
            </p:contentPart>
          </mc:Choice>
          <mc:Fallback>
            <p:pic>
              <p:nvPicPr>
                <p:cNvPr id="50" name="墨迹 49">
                  <a:extLst>
                    <a:ext uri="{FF2B5EF4-FFF2-40B4-BE49-F238E27FC236}">
                      <a16:creationId xmlns:a16="http://schemas.microsoft.com/office/drawing/2014/main" id="{8BF357FB-C5BA-E673-6DF0-FB01C2628218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8329759" y="1744289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5">
              <p14:nvContentPartPr>
                <p14:cNvPr id="134" name="墨迹 133">
                  <a:extLst>
                    <a:ext uri="{FF2B5EF4-FFF2-40B4-BE49-F238E27FC236}">
                      <a16:creationId xmlns:a16="http://schemas.microsoft.com/office/drawing/2014/main" id="{362F1EF4-1898-198E-F0EA-728E25FDBCCD}"/>
                    </a:ext>
                  </a:extLst>
                </p14:cNvPr>
                <p14:cNvContentPartPr/>
                <p14:nvPr/>
              </p14:nvContentPartPr>
              <p14:xfrm>
                <a:off x="2372839" y="72449"/>
                <a:ext cx="1167840" cy="852480"/>
              </p14:xfrm>
            </p:contentPart>
          </mc:Choice>
          <mc:Fallback>
            <p:pic>
              <p:nvPicPr>
                <p:cNvPr id="134" name="墨迹 133">
                  <a:extLst>
                    <a:ext uri="{FF2B5EF4-FFF2-40B4-BE49-F238E27FC236}">
                      <a16:creationId xmlns:a16="http://schemas.microsoft.com/office/drawing/2014/main" id="{362F1EF4-1898-198E-F0EA-728E25FDBCCD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2363839" y="63449"/>
                  <a:ext cx="1185480" cy="87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7">
              <p14:nvContentPartPr>
                <p14:cNvPr id="135" name="墨迹 134">
                  <a:extLst>
                    <a:ext uri="{FF2B5EF4-FFF2-40B4-BE49-F238E27FC236}">
                      <a16:creationId xmlns:a16="http://schemas.microsoft.com/office/drawing/2014/main" id="{7E5646E4-53D6-8342-CDC2-573982EB7EC0}"/>
                    </a:ext>
                  </a:extLst>
                </p14:cNvPr>
                <p14:cNvContentPartPr/>
                <p14:nvPr/>
              </p14:nvContentPartPr>
              <p14:xfrm>
                <a:off x="3539599" y="-58951"/>
                <a:ext cx="163440" cy="209520"/>
              </p14:xfrm>
            </p:contentPart>
          </mc:Choice>
          <mc:Fallback>
            <p:pic>
              <p:nvPicPr>
                <p:cNvPr id="135" name="墨迹 134">
                  <a:extLst>
                    <a:ext uri="{FF2B5EF4-FFF2-40B4-BE49-F238E27FC236}">
                      <a16:creationId xmlns:a16="http://schemas.microsoft.com/office/drawing/2014/main" id="{7E5646E4-53D6-8342-CDC2-573982EB7EC0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3530959" y="-67591"/>
                  <a:ext cx="18108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9">
              <p14:nvContentPartPr>
                <p14:cNvPr id="136" name="墨迹 135">
                  <a:extLst>
                    <a:ext uri="{FF2B5EF4-FFF2-40B4-BE49-F238E27FC236}">
                      <a16:creationId xmlns:a16="http://schemas.microsoft.com/office/drawing/2014/main" id="{E138C5C1-8E92-BF8C-5DCD-D36729CD86DA}"/>
                    </a:ext>
                  </a:extLst>
                </p14:cNvPr>
                <p14:cNvContentPartPr/>
                <p14:nvPr/>
              </p14:nvContentPartPr>
              <p14:xfrm>
                <a:off x="3782959" y="-6391"/>
                <a:ext cx="141120" cy="158400"/>
              </p14:xfrm>
            </p:contentPart>
          </mc:Choice>
          <mc:Fallback>
            <p:pic>
              <p:nvPicPr>
                <p:cNvPr id="136" name="墨迹 135">
                  <a:extLst>
                    <a:ext uri="{FF2B5EF4-FFF2-40B4-BE49-F238E27FC236}">
                      <a16:creationId xmlns:a16="http://schemas.microsoft.com/office/drawing/2014/main" id="{E138C5C1-8E92-BF8C-5DCD-D36729CD86DA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3774319" y="-15031"/>
                  <a:ext cx="15876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1">
              <p14:nvContentPartPr>
                <p14:cNvPr id="124" name="墨迹 123">
                  <a:extLst>
                    <a:ext uri="{FF2B5EF4-FFF2-40B4-BE49-F238E27FC236}">
                      <a16:creationId xmlns:a16="http://schemas.microsoft.com/office/drawing/2014/main" id="{F3744B45-0199-B8C0-A82D-797037998F3E}"/>
                    </a:ext>
                  </a:extLst>
                </p14:cNvPr>
                <p14:cNvContentPartPr/>
                <p14:nvPr/>
              </p14:nvContentPartPr>
              <p14:xfrm>
                <a:off x="6709039" y="332009"/>
                <a:ext cx="190800" cy="145440"/>
              </p14:xfrm>
            </p:contentPart>
          </mc:Choice>
          <mc:Fallback>
            <p:pic>
              <p:nvPicPr>
                <p:cNvPr id="124" name="墨迹 123">
                  <a:extLst>
                    <a:ext uri="{FF2B5EF4-FFF2-40B4-BE49-F238E27FC236}">
                      <a16:creationId xmlns:a16="http://schemas.microsoft.com/office/drawing/2014/main" id="{F3744B45-0199-B8C0-A82D-797037998F3E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6700399" y="323369"/>
                  <a:ext cx="20844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3">
              <p14:nvContentPartPr>
                <p14:cNvPr id="125" name="墨迹 124">
                  <a:extLst>
                    <a:ext uri="{FF2B5EF4-FFF2-40B4-BE49-F238E27FC236}">
                      <a16:creationId xmlns:a16="http://schemas.microsoft.com/office/drawing/2014/main" id="{514C3D6A-B5A9-2BA9-97CC-2EF34A203787}"/>
                    </a:ext>
                  </a:extLst>
                </p14:cNvPr>
                <p14:cNvContentPartPr/>
                <p14:nvPr/>
              </p14:nvContentPartPr>
              <p14:xfrm>
                <a:off x="7009279" y="326609"/>
                <a:ext cx="248400" cy="153360"/>
              </p14:xfrm>
            </p:contentPart>
          </mc:Choice>
          <mc:Fallback>
            <p:pic>
              <p:nvPicPr>
                <p:cNvPr id="125" name="墨迹 124">
                  <a:extLst>
                    <a:ext uri="{FF2B5EF4-FFF2-40B4-BE49-F238E27FC236}">
                      <a16:creationId xmlns:a16="http://schemas.microsoft.com/office/drawing/2014/main" id="{514C3D6A-B5A9-2BA9-97CC-2EF34A203787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7000639" y="317969"/>
                  <a:ext cx="26604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5">
              <p14:nvContentPartPr>
                <p14:cNvPr id="126" name="墨迹 125">
                  <a:extLst>
                    <a:ext uri="{FF2B5EF4-FFF2-40B4-BE49-F238E27FC236}">
                      <a16:creationId xmlns:a16="http://schemas.microsoft.com/office/drawing/2014/main" id="{D2C65123-FCF6-A4A2-C0AD-F6A57CB02E29}"/>
                    </a:ext>
                  </a:extLst>
                </p14:cNvPr>
                <p14:cNvContentPartPr/>
                <p14:nvPr/>
              </p14:nvContentPartPr>
              <p14:xfrm>
                <a:off x="7036279" y="511289"/>
                <a:ext cx="110880" cy="52200"/>
              </p14:xfrm>
            </p:contentPart>
          </mc:Choice>
          <mc:Fallback>
            <p:pic>
              <p:nvPicPr>
                <p:cNvPr id="126" name="墨迹 125">
                  <a:extLst>
                    <a:ext uri="{FF2B5EF4-FFF2-40B4-BE49-F238E27FC236}">
                      <a16:creationId xmlns:a16="http://schemas.microsoft.com/office/drawing/2014/main" id="{D2C65123-FCF6-A4A2-C0AD-F6A57CB02E29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7027279" y="502649"/>
                  <a:ext cx="12852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7">
              <p14:nvContentPartPr>
                <p14:cNvPr id="127" name="墨迹 126">
                  <a:extLst>
                    <a:ext uri="{FF2B5EF4-FFF2-40B4-BE49-F238E27FC236}">
                      <a16:creationId xmlns:a16="http://schemas.microsoft.com/office/drawing/2014/main" id="{79C9BA0F-7E32-BE3A-CDED-39970075FDCA}"/>
                    </a:ext>
                  </a:extLst>
                </p14:cNvPr>
                <p14:cNvContentPartPr/>
                <p14:nvPr/>
              </p14:nvContentPartPr>
              <p14:xfrm>
                <a:off x="7398799" y="284849"/>
                <a:ext cx="179640" cy="398880"/>
              </p14:xfrm>
            </p:contentPart>
          </mc:Choice>
          <mc:Fallback>
            <p:pic>
              <p:nvPicPr>
                <p:cNvPr id="127" name="墨迹 126">
                  <a:extLst>
                    <a:ext uri="{FF2B5EF4-FFF2-40B4-BE49-F238E27FC236}">
                      <a16:creationId xmlns:a16="http://schemas.microsoft.com/office/drawing/2014/main" id="{79C9BA0F-7E32-BE3A-CDED-39970075FDCA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7389799" y="275849"/>
                  <a:ext cx="197280" cy="41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9">
              <p14:nvContentPartPr>
                <p14:cNvPr id="138" name="墨迹 137">
                  <a:extLst>
                    <a:ext uri="{FF2B5EF4-FFF2-40B4-BE49-F238E27FC236}">
                      <a16:creationId xmlns:a16="http://schemas.microsoft.com/office/drawing/2014/main" id="{ACB4B2A8-976E-1B84-E82B-87FD072DA901}"/>
                    </a:ext>
                  </a:extLst>
                </p14:cNvPr>
                <p14:cNvContentPartPr/>
                <p14:nvPr/>
              </p14:nvContentPartPr>
              <p14:xfrm>
                <a:off x="6248599" y="166049"/>
                <a:ext cx="1805040" cy="738360"/>
              </p14:xfrm>
            </p:contentPart>
          </mc:Choice>
          <mc:Fallback>
            <p:pic>
              <p:nvPicPr>
                <p:cNvPr id="138" name="墨迹 137">
                  <a:extLst>
                    <a:ext uri="{FF2B5EF4-FFF2-40B4-BE49-F238E27FC236}">
                      <a16:creationId xmlns:a16="http://schemas.microsoft.com/office/drawing/2014/main" id="{ACB4B2A8-976E-1B84-E82B-87FD072DA901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6239599" y="157409"/>
                  <a:ext cx="1822680" cy="75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1">
              <p14:nvContentPartPr>
                <p14:cNvPr id="139" name="墨迹 138">
                  <a:extLst>
                    <a:ext uri="{FF2B5EF4-FFF2-40B4-BE49-F238E27FC236}">
                      <a16:creationId xmlns:a16="http://schemas.microsoft.com/office/drawing/2014/main" id="{C062ADBC-E4AE-79F6-FDEF-C9EF7041EFD0}"/>
                    </a:ext>
                  </a:extLst>
                </p14:cNvPr>
                <p14:cNvContentPartPr/>
                <p14:nvPr/>
              </p14:nvContentPartPr>
              <p14:xfrm>
                <a:off x="8287999" y="863729"/>
                <a:ext cx="360" cy="360"/>
              </p14:xfrm>
            </p:contentPart>
          </mc:Choice>
          <mc:Fallback>
            <p:pic>
              <p:nvPicPr>
                <p:cNvPr id="139" name="墨迹 138">
                  <a:extLst>
                    <a:ext uri="{FF2B5EF4-FFF2-40B4-BE49-F238E27FC236}">
                      <a16:creationId xmlns:a16="http://schemas.microsoft.com/office/drawing/2014/main" id="{C062ADBC-E4AE-79F6-FDEF-C9EF7041EFD0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8279359" y="855089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41" name="墨迹 140">
                  <a:extLst>
                    <a:ext uri="{FF2B5EF4-FFF2-40B4-BE49-F238E27FC236}">
                      <a16:creationId xmlns:a16="http://schemas.microsoft.com/office/drawing/2014/main" id="{6749565F-20A2-3E1A-13C3-3B4403D33588}"/>
                    </a:ext>
                  </a:extLst>
                </p14:cNvPr>
                <p14:cNvContentPartPr/>
                <p14:nvPr/>
              </p14:nvContentPartPr>
              <p14:xfrm>
                <a:off x="9940039" y="267929"/>
                <a:ext cx="110160" cy="1325160"/>
              </p14:xfrm>
            </p:contentPart>
          </mc:Choice>
          <mc:Fallback>
            <p:pic>
              <p:nvPicPr>
                <p:cNvPr id="141" name="墨迹 140">
                  <a:extLst>
                    <a:ext uri="{FF2B5EF4-FFF2-40B4-BE49-F238E27FC236}">
                      <a16:creationId xmlns:a16="http://schemas.microsoft.com/office/drawing/2014/main" id="{6749565F-20A2-3E1A-13C3-3B4403D33588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9931399" y="259289"/>
                  <a:ext cx="127800" cy="134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42" name="墨迹 141">
                  <a:extLst>
                    <a:ext uri="{FF2B5EF4-FFF2-40B4-BE49-F238E27FC236}">
                      <a16:creationId xmlns:a16="http://schemas.microsoft.com/office/drawing/2014/main" id="{E99EB92A-7BF0-6D94-BBD5-17BDC1AD9A24}"/>
                    </a:ext>
                  </a:extLst>
                </p14:cNvPr>
                <p14:cNvContentPartPr/>
                <p14:nvPr/>
              </p14:nvContentPartPr>
              <p14:xfrm>
                <a:off x="10434319" y="636929"/>
                <a:ext cx="281880" cy="460080"/>
              </p14:xfrm>
            </p:contentPart>
          </mc:Choice>
          <mc:Fallback>
            <p:pic>
              <p:nvPicPr>
                <p:cNvPr id="142" name="墨迹 141">
                  <a:extLst>
                    <a:ext uri="{FF2B5EF4-FFF2-40B4-BE49-F238E27FC236}">
                      <a16:creationId xmlns:a16="http://schemas.microsoft.com/office/drawing/2014/main" id="{E99EB92A-7BF0-6D94-BBD5-17BDC1AD9A24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10425679" y="628289"/>
                  <a:ext cx="299520" cy="47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43" name="墨迹 142">
                  <a:extLst>
                    <a:ext uri="{FF2B5EF4-FFF2-40B4-BE49-F238E27FC236}">
                      <a16:creationId xmlns:a16="http://schemas.microsoft.com/office/drawing/2014/main" id="{223E7CDB-1F26-4D1B-EECB-DFE11C8916FF}"/>
                    </a:ext>
                  </a:extLst>
                </p14:cNvPr>
                <p14:cNvContentPartPr/>
                <p14:nvPr/>
              </p14:nvContentPartPr>
              <p14:xfrm>
                <a:off x="11014279" y="1744289"/>
                <a:ext cx="360" cy="360"/>
              </p14:xfrm>
            </p:contentPart>
          </mc:Choice>
          <mc:Fallback>
            <p:pic>
              <p:nvPicPr>
                <p:cNvPr id="143" name="墨迹 142">
                  <a:extLst>
                    <a:ext uri="{FF2B5EF4-FFF2-40B4-BE49-F238E27FC236}">
                      <a16:creationId xmlns:a16="http://schemas.microsoft.com/office/drawing/2014/main" id="{223E7CDB-1F26-4D1B-EECB-DFE11C8916FF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1005639" y="1735649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7">
              <p14:nvContentPartPr>
                <p14:cNvPr id="144" name="墨迹 143">
                  <a:extLst>
                    <a:ext uri="{FF2B5EF4-FFF2-40B4-BE49-F238E27FC236}">
                      <a16:creationId xmlns:a16="http://schemas.microsoft.com/office/drawing/2014/main" id="{CC215AD0-5D83-9AD9-3208-DE97F5902A9B}"/>
                    </a:ext>
                  </a:extLst>
                </p14:cNvPr>
                <p14:cNvContentPartPr/>
                <p14:nvPr/>
              </p14:nvContentPartPr>
              <p14:xfrm>
                <a:off x="8757799" y="74969"/>
                <a:ext cx="360" cy="312840"/>
              </p14:xfrm>
            </p:contentPart>
          </mc:Choice>
          <mc:Fallback>
            <p:pic>
              <p:nvPicPr>
                <p:cNvPr id="144" name="墨迹 143">
                  <a:extLst>
                    <a:ext uri="{FF2B5EF4-FFF2-40B4-BE49-F238E27FC236}">
                      <a16:creationId xmlns:a16="http://schemas.microsoft.com/office/drawing/2014/main" id="{CC215AD0-5D83-9AD9-3208-DE97F5902A9B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8748799" y="66329"/>
                  <a:ext cx="18000" cy="33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9">
              <p14:nvContentPartPr>
                <p14:cNvPr id="145" name="墨迹 144">
                  <a:extLst>
                    <a:ext uri="{FF2B5EF4-FFF2-40B4-BE49-F238E27FC236}">
                      <a16:creationId xmlns:a16="http://schemas.microsoft.com/office/drawing/2014/main" id="{F068E35C-05FD-B126-C96B-EAECAD4D132C}"/>
                    </a:ext>
                  </a:extLst>
                </p14:cNvPr>
                <p14:cNvContentPartPr/>
                <p14:nvPr/>
              </p14:nvContentPartPr>
              <p14:xfrm>
                <a:off x="8925199" y="158489"/>
                <a:ext cx="177480" cy="246600"/>
              </p14:xfrm>
            </p:contentPart>
          </mc:Choice>
          <mc:Fallback>
            <p:pic>
              <p:nvPicPr>
                <p:cNvPr id="145" name="墨迹 144">
                  <a:extLst>
                    <a:ext uri="{FF2B5EF4-FFF2-40B4-BE49-F238E27FC236}">
                      <a16:creationId xmlns:a16="http://schemas.microsoft.com/office/drawing/2014/main" id="{F068E35C-05FD-B126-C96B-EAECAD4D132C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8916559" y="149849"/>
                  <a:ext cx="19512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1">
              <p14:nvContentPartPr>
                <p14:cNvPr id="146" name="墨迹 145">
                  <a:extLst>
                    <a:ext uri="{FF2B5EF4-FFF2-40B4-BE49-F238E27FC236}">
                      <a16:creationId xmlns:a16="http://schemas.microsoft.com/office/drawing/2014/main" id="{59BEBCF0-5094-6720-F4E7-B6E836A6F8EE}"/>
                    </a:ext>
                  </a:extLst>
                </p14:cNvPr>
                <p14:cNvContentPartPr/>
                <p14:nvPr/>
              </p14:nvContentPartPr>
              <p14:xfrm>
                <a:off x="9151999" y="444329"/>
                <a:ext cx="360" cy="360"/>
              </p14:xfrm>
            </p:contentPart>
          </mc:Choice>
          <mc:Fallback>
            <p:pic>
              <p:nvPicPr>
                <p:cNvPr id="146" name="墨迹 145">
                  <a:extLst>
                    <a:ext uri="{FF2B5EF4-FFF2-40B4-BE49-F238E27FC236}">
                      <a16:creationId xmlns:a16="http://schemas.microsoft.com/office/drawing/2014/main" id="{59BEBCF0-5094-6720-F4E7-B6E836A6F8EE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9143359" y="435689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50" name="墨迹 149">
                  <a:extLst>
                    <a:ext uri="{FF2B5EF4-FFF2-40B4-BE49-F238E27FC236}">
                      <a16:creationId xmlns:a16="http://schemas.microsoft.com/office/drawing/2014/main" id="{610895CA-DE97-3F2D-6AA0-D085FCD9324F}"/>
                    </a:ext>
                  </a:extLst>
                </p14:cNvPr>
                <p14:cNvContentPartPr/>
                <p14:nvPr/>
              </p14:nvContentPartPr>
              <p14:xfrm>
                <a:off x="9387079" y="1444409"/>
                <a:ext cx="2091240" cy="334080"/>
              </p14:xfrm>
            </p:contentPart>
          </mc:Choice>
          <mc:Fallback>
            <p:pic>
              <p:nvPicPr>
                <p:cNvPr id="150" name="墨迹 149">
                  <a:extLst>
                    <a:ext uri="{FF2B5EF4-FFF2-40B4-BE49-F238E27FC236}">
                      <a16:creationId xmlns:a16="http://schemas.microsoft.com/office/drawing/2014/main" id="{610895CA-DE97-3F2D-6AA0-D085FCD9324F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9378439" y="1435769"/>
                  <a:ext cx="2108880" cy="35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52" name="墨迹 151">
                  <a:extLst>
                    <a:ext uri="{FF2B5EF4-FFF2-40B4-BE49-F238E27FC236}">
                      <a16:creationId xmlns:a16="http://schemas.microsoft.com/office/drawing/2014/main" id="{4D4B5D7D-D990-5EB0-2CC4-889533696818}"/>
                    </a:ext>
                  </a:extLst>
                </p14:cNvPr>
                <p14:cNvContentPartPr/>
                <p14:nvPr/>
              </p14:nvContentPartPr>
              <p14:xfrm>
                <a:off x="9951559" y="1812329"/>
                <a:ext cx="168120" cy="194760"/>
              </p14:xfrm>
            </p:contentPart>
          </mc:Choice>
          <mc:Fallback>
            <p:pic>
              <p:nvPicPr>
                <p:cNvPr id="152" name="墨迹 151">
                  <a:extLst>
                    <a:ext uri="{FF2B5EF4-FFF2-40B4-BE49-F238E27FC236}">
                      <a16:creationId xmlns:a16="http://schemas.microsoft.com/office/drawing/2014/main" id="{4D4B5D7D-D990-5EB0-2CC4-889533696818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9942559" y="1803689"/>
                  <a:ext cx="185760" cy="212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06">
            <p14:nvContentPartPr>
              <p14:cNvPr id="154" name="墨迹 153">
                <a:extLst>
                  <a:ext uri="{FF2B5EF4-FFF2-40B4-BE49-F238E27FC236}">
                    <a16:creationId xmlns:a16="http://schemas.microsoft.com/office/drawing/2014/main" id="{969853DF-3E14-AE00-CFFA-B0118E9CBF4A}"/>
                  </a:ext>
                </a:extLst>
              </p14:cNvPr>
              <p14:cNvContentPartPr/>
              <p14:nvPr/>
            </p14:nvContentPartPr>
            <p14:xfrm>
              <a:off x="1325959" y="6378209"/>
              <a:ext cx="1431000" cy="206280"/>
            </p14:xfrm>
          </p:contentPart>
        </mc:Choice>
        <mc:Fallback>
          <p:pic>
            <p:nvPicPr>
              <p:cNvPr id="154" name="墨迹 153">
                <a:extLst>
                  <a:ext uri="{FF2B5EF4-FFF2-40B4-BE49-F238E27FC236}">
                    <a16:creationId xmlns:a16="http://schemas.microsoft.com/office/drawing/2014/main" id="{969853DF-3E14-AE00-CFFA-B0118E9CBF4A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1316959" y="6369569"/>
                <a:ext cx="1448640" cy="223920"/>
              </a:xfrm>
              <a:prstGeom prst="rect">
                <a:avLst/>
              </a:prstGeom>
            </p:spPr>
          </p:pic>
        </mc:Fallback>
      </mc:AlternateContent>
      <p:grpSp>
        <p:nvGrpSpPr>
          <p:cNvPr id="172" name="组合 171">
            <a:extLst>
              <a:ext uri="{FF2B5EF4-FFF2-40B4-BE49-F238E27FC236}">
                <a16:creationId xmlns:a16="http://schemas.microsoft.com/office/drawing/2014/main" id="{0E7DCCF0-E2C9-B46A-78F5-964FA7BE0622}"/>
              </a:ext>
            </a:extLst>
          </p:cNvPr>
          <p:cNvGrpSpPr/>
          <p:nvPr/>
        </p:nvGrpSpPr>
        <p:grpSpPr>
          <a:xfrm>
            <a:off x="9126799" y="5418809"/>
            <a:ext cx="574200" cy="487080"/>
            <a:chOff x="9126799" y="5418809"/>
            <a:chExt cx="574200" cy="487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56" name="墨迹 155">
                  <a:extLst>
                    <a:ext uri="{FF2B5EF4-FFF2-40B4-BE49-F238E27FC236}">
                      <a16:creationId xmlns:a16="http://schemas.microsoft.com/office/drawing/2014/main" id="{D96C1BD0-1E98-9228-433A-A335FF2702A0}"/>
                    </a:ext>
                  </a:extLst>
                </p14:cNvPr>
                <p14:cNvContentPartPr/>
                <p14:nvPr/>
              </p14:nvContentPartPr>
              <p14:xfrm>
                <a:off x="9126799" y="5418809"/>
                <a:ext cx="484200" cy="487080"/>
              </p14:xfrm>
            </p:contentPart>
          </mc:Choice>
          <mc:Fallback>
            <p:pic>
              <p:nvPicPr>
                <p:cNvPr id="156" name="墨迹 155">
                  <a:extLst>
                    <a:ext uri="{FF2B5EF4-FFF2-40B4-BE49-F238E27FC236}">
                      <a16:creationId xmlns:a16="http://schemas.microsoft.com/office/drawing/2014/main" id="{D96C1BD0-1E98-9228-433A-A335FF2702A0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9117799" y="5409809"/>
                  <a:ext cx="501840" cy="50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57" name="墨迹 156">
                  <a:extLst>
                    <a:ext uri="{FF2B5EF4-FFF2-40B4-BE49-F238E27FC236}">
                      <a16:creationId xmlns:a16="http://schemas.microsoft.com/office/drawing/2014/main" id="{F666D0BF-3C65-9237-A458-5994389DFFC4}"/>
                    </a:ext>
                  </a:extLst>
                </p14:cNvPr>
                <p14:cNvContentPartPr/>
                <p14:nvPr/>
              </p14:nvContentPartPr>
              <p14:xfrm>
                <a:off x="9223279" y="5435729"/>
                <a:ext cx="365400" cy="302760"/>
              </p14:xfrm>
            </p:contentPart>
          </mc:Choice>
          <mc:Fallback>
            <p:pic>
              <p:nvPicPr>
                <p:cNvPr id="157" name="墨迹 156">
                  <a:extLst>
                    <a:ext uri="{FF2B5EF4-FFF2-40B4-BE49-F238E27FC236}">
                      <a16:creationId xmlns:a16="http://schemas.microsoft.com/office/drawing/2014/main" id="{F666D0BF-3C65-9237-A458-5994389DFFC4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9214639" y="5427089"/>
                  <a:ext cx="38304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58" name="墨迹 157">
                  <a:extLst>
                    <a:ext uri="{FF2B5EF4-FFF2-40B4-BE49-F238E27FC236}">
                      <a16:creationId xmlns:a16="http://schemas.microsoft.com/office/drawing/2014/main" id="{D8E4D651-E7AF-928F-10FA-1647E55B16CA}"/>
                    </a:ext>
                  </a:extLst>
                </p14:cNvPr>
                <p14:cNvContentPartPr/>
                <p14:nvPr/>
              </p14:nvContentPartPr>
              <p14:xfrm>
                <a:off x="9697399" y="5771249"/>
                <a:ext cx="3600" cy="63000"/>
              </p14:xfrm>
            </p:contentPart>
          </mc:Choice>
          <mc:Fallback>
            <p:pic>
              <p:nvPicPr>
                <p:cNvPr id="158" name="墨迹 157">
                  <a:extLst>
                    <a:ext uri="{FF2B5EF4-FFF2-40B4-BE49-F238E27FC236}">
                      <a16:creationId xmlns:a16="http://schemas.microsoft.com/office/drawing/2014/main" id="{D8E4D651-E7AF-928F-10FA-1647E55B16CA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9688759" y="5762249"/>
                  <a:ext cx="21240" cy="80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1" name="组合 170">
            <a:extLst>
              <a:ext uri="{FF2B5EF4-FFF2-40B4-BE49-F238E27FC236}">
                <a16:creationId xmlns:a16="http://schemas.microsoft.com/office/drawing/2014/main" id="{1CC60CDD-8E76-3D30-4584-DB1C4B304D7D}"/>
              </a:ext>
            </a:extLst>
          </p:cNvPr>
          <p:cNvGrpSpPr/>
          <p:nvPr/>
        </p:nvGrpSpPr>
        <p:grpSpPr>
          <a:xfrm>
            <a:off x="9990439" y="5494409"/>
            <a:ext cx="244080" cy="363960"/>
            <a:chOff x="9990439" y="5494409"/>
            <a:chExt cx="244080" cy="363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59" name="墨迹 158">
                  <a:extLst>
                    <a:ext uri="{FF2B5EF4-FFF2-40B4-BE49-F238E27FC236}">
                      <a16:creationId xmlns:a16="http://schemas.microsoft.com/office/drawing/2014/main" id="{610E8D68-517C-B65A-E271-6A687BAA7C20}"/>
                    </a:ext>
                  </a:extLst>
                </p14:cNvPr>
                <p14:cNvContentPartPr/>
                <p14:nvPr/>
              </p14:nvContentPartPr>
              <p14:xfrm>
                <a:off x="9991159" y="5494409"/>
                <a:ext cx="134640" cy="363960"/>
              </p14:xfrm>
            </p:contentPart>
          </mc:Choice>
          <mc:Fallback>
            <p:pic>
              <p:nvPicPr>
                <p:cNvPr id="159" name="墨迹 158">
                  <a:extLst>
                    <a:ext uri="{FF2B5EF4-FFF2-40B4-BE49-F238E27FC236}">
                      <a16:creationId xmlns:a16="http://schemas.microsoft.com/office/drawing/2014/main" id="{610E8D68-517C-B65A-E271-6A687BAA7C20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9982159" y="5485769"/>
                  <a:ext cx="152280" cy="38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60" name="墨迹 159">
                  <a:extLst>
                    <a:ext uri="{FF2B5EF4-FFF2-40B4-BE49-F238E27FC236}">
                      <a16:creationId xmlns:a16="http://schemas.microsoft.com/office/drawing/2014/main" id="{CD87482E-AF9A-13B9-D604-A92A6C39354F}"/>
                    </a:ext>
                  </a:extLst>
                </p14:cNvPr>
                <p14:cNvContentPartPr/>
                <p14:nvPr/>
              </p14:nvContentPartPr>
              <p14:xfrm>
                <a:off x="9990439" y="5679089"/>
                <a:ext cx="118440" cy="117360"/>
              </p14:xfrm>
            </p:contentPart>
          </mc:Choice>
          <mc:Fallback>
            <p:pic>
              <p:nvPicPr>
                <p:cNvPr id="160" name="墨迹 159">
                  <a:extLst>
                    <a:ext uri="{FF2B5EF4-FFF2-40B4-BE49-F238E27FC236}">
                      <a16:creationId xmlns:a16="http://schemas.microsoft.com/office/drawing/2014/main" id="{CD87482E-AF9A-13B9-D604-A92A6C39354F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9981439" y="5670449"/>
                  <a:ext cx="13608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61" name="墨迹 160">
                  <a:extLst>
                    <a:ext uri="{FF2B5EF4-FFF2-40B4-BE49-F238E27FC236}">
                      <a16:creationId xmlns:a16="http://schemas.microsoft.com/office/drawing/2014/main" id="{F4D1D79D-9BDF-4F98-C900-25017775C524}"/>
                    </a:ext>
                  </a:extLst>
                </p14:cNvPr>
                <p14:cNvContentPartPr/>
                <p14:nvPr/>
              </p14:nvContentPartPr>
              <p14:xfrm>
                <a:off x="10203199" y="5762969"/>
                <a:ext cx="31320" cy="91800"/>
              </p14:xfrm>
            </p:contentPart>
          </mc:Choice>
          <mc:Fallback>
            <p:pic>
              <p:nvPicPr>
                <p:cNvPr id="161" name="墨迹 160">
                  <a:extLst>
                    <a:ext uri="{FF2B5EF4-FFF2-40B4-BE49-F238E27FC236}">
                      <a16:creationId xmlns:a16="http://schemas.microsoft.com/office/drawing/2014/main" id="{F4D1D79D-9BDF-4F98-C900-25017775C524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10194199" y="5753969"/>
                  <a:ext cx="48960" cy="109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20">
            <p14:nvContentPartPr>
              <p14:cNvPr id="173" name="墨迹 172">
                <a:extLst>
                  <a:ext uri="{FF2B5EF4-FFF2-40B4-BE49-F238E27FC236}">
                    <a16:creationId xmlns:a16="http://schemas.microsoft.com/office/drawing/2014/main" id="{DEF94062-3027-AD78-0798-96CC32FC3563}"/>
                  </a:ext>
                </a:extLst>
              </p14:cNvPr>
              <p14:cNvContentPartPr/>
              <p14:nvPr/>
            </p14:nvContentPartPr>
            <p14:xfrm>
              <a:off x="8943559" y="6693209"/>
              <a:ext cx="1141200" cy="68040"/>
            </p14:xfrm>
          </p:contentPart>
        </mc:Choice>
        <mc:Fallback>
          <p:pic>
            <p:nvPicPr>
              <p:cNvPr id="173" name="墨迹 172">
                <a:extLst>
                  <a:ext uri="{FF2B5EF4-FFF2-40B4-BE49-F238E27FC236}">
                    <a16:creationId xmlns:a16="http://schemas.microsoft.com/office/drawing/2014/main" id="{DEF94062-3027-AD78-0798-96CC32FC3563}"/>
                  </a:ext>
                </a:extLst>
              </p:cNvPr>
              <p:cNvPicPr/>
              <p:nvPr/>
            </p:nvPicPr>
            <p:blipFill>
              <a:blip r:embed="rId221"/>
              <a:stretch>
                <a:fillRect/>
              </a:stretch>
            </p:blipFill>
            <p:spPr>
              <a:xfrm>
                <a:off x="8934919" y="6684569"/>
                <a:ext cx="1158840" cy="85680"/>
              </a:xfrm>
              <a:prstGeom prst="rect">
                <a:avLst/>
              </a:prstGeom>
            </p:spPr>
          </p:pic>
        </mc:Fallback>
      </mc:AlternateContent>
      <p:grpSp>
        <p:nvGrpSpPr>
          <p:cNvPr id="177" name="组合 176">
            <a:extLst>
              <a:ext uri="{FF2B5EF4-FFF2-40B4-BE49-F238E27FC236}">
                <a16:creationId xmlns:a16="http://schemas.microsoft.com/office/drawing/2014/main" id="{904B8242-4158-1D6C-B9A6-1164CD820DD2}"/>
              </a:ext>
            </a:extLst>
          </p:cNvPr>
          <p:cNvGrpSpPr/>
          <p:nvPr/>
        </p:nvGrpSpPr>
        <p:grpSpPr>
          <a:xfrm>
            <a:off x="9177199" y="6215849"/>
            <a:ext cx="1150560" cy="288720"/>
            <a:chOff x="9177199" y="6215849"/>
            <a:chExt cx="1150560" cy="288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62" name="墨迹 161">
                  <a:extLst>
                    <a:ext uri="{FF2B5EF4-FFF2-40B4-BE49-F238E27FC236}">
                      <a16:creationId xmlns:a16="http://schemas.microsoft.com/office/drawing/2014/main" id="{8D798895-7134-E026-0E68-163F5A238A9F}"/>
                    </a:ext>
                  </a:extLst>
                </p14:cNvPr>
                <p14:cNvContentPartPr/>
                <p14:nvPr/>
              </p14:nvContentPartPr>
              <p14:xfrm>
                <a:off x="9177199" y="6274169"/>
                <a:ext cx="205920" cy="163080"/>
              </p14:xfrm>
            </p:contentPart>
          </mc:Choice>
          <mc:Fallback>
            <p:pic>
              <p:nvPicPr>
                <p:cNvPr id="162" name="墨迹 161">
                  <a:extLst>
                    <a:ext uri="{FF2B5EF4-FFF2-40B4-BE49-F238E27FC236}">
                      <a16:creationId xmlns:a16="http://schemas.microsoft.com/office/drawing/2014/main" id="{8D798895-7134-E026-0E68-163F5A238A9F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9168199" y="6265169"/>
                  <a:ext cx="22356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63" name="墨迹 162">
                  <a:extLst>
                    <a:ext uri="{FF2B5EF4-FFF2-40B4-BE49-F238E27FC236}">
                      <a16:creationId xmlns:a16="http://schemas.microsoft.com/office/drawing/2014/main" id="{67DA2BE0-FDDB-CC3F-A68A-C6F003A8025A}"/>
                    </a:ext>
                  </a:extLst>
                </p14:cNvPr>
                <p14:cNvContentPartPr/>
                <p14:nvPr/>
              </p14:nvContentPartPr>
              <p14:xfrm>
                <a:off x="9235879" y="6224129"/>
                <a:ext cx="176400" cy="201240"/>
              </p14:xfrm>
            </p:contentPart>
          </mc:Choice>
          <mc:Fallback>
            <p:pic>
              <p:nvPicPr>
                <p:cNvPr id="163" name="墨迹 162">
                  <a:extLst>
                    <a:ext uri="{FF2B5EF4-FFF2-40B4-BE49-F238E27FC236}">
                      <a16:creationId xmlns:a16="http://schemas.microsoft.com/office/drawing/2014/main" id="{67DA2BE0-FDDB-CC3F-A68A-C6F003A8025A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9227239" y="6215129"/>
                  <a:ext cx="19404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64" name="墨迹 163">
                  <a:extLst>
                    <a:ext uri="{FF2B5EF4-FFF2-40B4-BE49-F238E27FC236}">
                      <a16:creationId xmlns:a16="http://schemas.microsoft.com/office/drawing/2014/main" id="{BA79007F-7FD9-3F90-FA88-55D751B54146}"/>
                    </a:ext>
                  </a:extLst>
                </p14:cNvPr>
                <p14:cNvContentPartPr/>
                <p14:nvPr/>
              </p14:nvContentPartPr>
              <p14:xfrm>
                <a:off x="9554839" y="6392249"/>
                <a:ext cx="360" cy="73080"/>
              </p14:xfrm>
            </p:contentPart>
          </mc:Choice>
          <mc:Fallback>
            <p:pic>
              <p:nvPicPr>
                <p:cNvPr id="164" name="墨迹 163">
                  <a:extLst>
                    <a:ext uri="{FF2B5EF4-FFF2-40B4-BE49-F238E27FC236}">
                      <a16:creationId xmlns:a16="http://schemas.microsoft.com/office/drawing/2014/main" id="{BA79007F-7FD9-3F90-FA88-55D751B54146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9545839" y="6383249"/>
                  <a:ext cx="1800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65" name="墨迹 164">
                  <a:extLst>
                    <a:ext uri="{FF2B5EF4-FFF2-40B4-BE49-F238E27FC236}">
                      <a16:creationId xmlns:a16="http://schemas.microsoft.com/office/drawing/2014/main" id="{1E7958F5-68C3-A128-FA9E-4744E0EBD1F8}"/>
                    </a:ext>
                  </a:extLst>
                </p14:cNvPr>
                <p14:cNvContentPartPr/>
                <p14:nvPr/>
              </p14:nvContentPartPr>
              <p14:xfrm>
                <a:off x="9705679" y="6343649"/>
                <a:ext cx="96120" cy="6840"/>
              </p14:xfrm>
            </p:contentPart>
          </mc:Choice>
          <mc:Fallback>
            <p:pic>
              <p:nvPicPr>
                <p:cNvPr id="165" name="墨迹 164">
                  <a:extLst>
                    <a:ext uri="{FF2B5EF4-FFF2-40B4-BE49-F238E27FC236}">
                      <a16:creationId xmlns:a16="http://schemas.microsoft.com/office/drawing/2014/main" id="{1E7958F5-68C3-A128-FA9E-4744E0EBD1F8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9697039" y="6334649"/>
                  <a:ext cx="11376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66" name="墨迹 165">
                  <a:extLst>
                    <a:ext uri="{FF2B5EF4-FFF2-40B4-BE49-F238E27FC236}">
                      <a16:creationId xmlns:a16="http://schemas.microsoft.com/office/drawing/2014/main" id="{96DAA65A-FB45-67CD-C900-EBA053219311}"/>
                    </a:ext>
                  </a:extLst>
                </p14:cNvPr>
                <p14:cNvContentPartPr/>
                <p14:nvPr/>
              </p14:nvContentPartPr>
              <p14:xfrm>
                <a:off x="9763999" y="6274529"/>
                <a:ext cx="9000" cy="153720"/>
              </p14:xfrm>
            </p:contentPart>
          </mc:Choice>
          <mc:Fallback>
            <p:pic>
              <p:nvPicPr>
                <p:cNvPr id="166" name="墨迹 165">
                  <a:extLst>
                    <a:ext uri="{FF2B5EF4-FFF2-40B4-BE49-F238E27FC236}">
                      <a16:creationId xmlns:a16="http://schemas.microsoft.com/office/drawing/2014/main" id="{96DAA65A-FB45-67CD-C900-EBA053219311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9755359" y="6265529"/>
                  <a:ext cx="2664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67" name="墨迹 166">
                  <a:extLst>
                    <a:ext uri="{FF2B5EF4-FFF2-40B4-BE49-F238E27FC236}">
                      <a16:creationId xmlns:a16="http://schemas.microsoft.com/office/drawing/2014/main" id="{D9719BF2-E60C-1EBC-08B8-D282E13AE640}"/>
                    </a:ext>
                  </a:extLst>
                </p14:cNvPr>
                <p14:cNvContentPartPr/>
                <p14:nvPr/>
              </p14:nvContentPartPr>
              <p14:xfrm>
                <a:off x="9873439" y="6299729"/>
                <a:ext cx="97920" cy="164880"/>
              </p14:xfrm>
            </p:contentPart>
          </mc:Choice>
          <mc:Fallback>
            <p:pic>
              <p:nvPicPr>
                <p:cNvPr id="167" name="墨迹 166">
                  <a:extLst>
                    <a:ext uri="{FF2B5EF4-FFF2-40B4-BE49-F238E27FC236}">
                      <a16:creationId xmlns:a16="http://schemas.microsoft.com/office/drawing/2014/main" id="{D9719BF2-E60C-1EBC-08B8-D282E13AE640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9864439" y="6291089"/>
                  <a:ext cx="11556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68" name="墨迹 167">
                  <a:extLst>
                    <a:ext uri="{FF2B5EF4-FFF2-40B4-BE49-F238E27FC236}">
                      <a16:creationId xmlns:a16="http://schemas.microsoft.com/office/drawing/2014/main" id="{1A71B177-E8AE-0042-99B2-1AD42C3CF2B4}"/>
                    </a:ext>
                  </a:extLst>
                </p14:cNvPr>
                <p14:cNvContentPartPr/>
                <p14:nvPr/>
              </p14:nvContentPartPr>
              <p14:xfrm>
                <a:off x="9872359" y="6215849"/>
                <a:ext cx="127440" cy="124920"/>
              </p14:xfrm>
            </p:contentPart>
          </mc:Choice>
          <mc:Fallback>
            <p:pic>
              <p:nvPicPr>
                <p:cNvPr id="168" name="墨迹 167">
                  <a:extLst>
                    <a:ext uri="{FF2B5EF4-FFF2-40B4-BE49-F238E27FC236}">
                      <a16:creationId xmlns:a16="http://schemas.microsoft.com/office/drawing/2014/main" id="{1A71B177-E8AE-0042-99B2-1AD42C3CF2B4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9863719" y="6206849"/>
                  <a:ext cx="14508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69" name="墨迹 168">
                  <a:extLst>
                    <a:ext uri="{FF2B5EF4-FFF2-40B4-BE49-F238E27FC236}">
                      <a16:creationId xmlns:a16="http://schemas.microsoft.com/office/drawing/2014/main" id="{DDB33CEA-C250-934A-CBD7-626EF321AA08}"/>
                    </a:ext>
                  </a:extLst>
                </p14:cNvPr>
                <p14:cNvContentPartPr/>
                <p14:nvPr/>
              </p14:nvContentPartPr>
              <p14:xfrm>
                <a:off x="9982519" y="6383969"/>
                <a:ext cx="73440" cy="120600"/>
              </p14:xfrm>
            </p:contentPart>
          </mc:Choice>
          <mc:Fallback>
            <p:pic>
              <p:nvPicPr>
                <p:cNvPr id="169" name="墨迹 168">
                  <a:extLst>
                    <a:ext uri="{FF2B5EF4-FFF2-40B4-BE49-F238E27FC236}">
                      <a16:creationId xmlns:a16="http://schemas.microsoft.com/office/drawing/2014/main" id="{DDB33CEA-C250-934A-CBD7-626EF321AA08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9973519" y="6374969"/>
                  <a:ext cx="9108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74" name="墨迹 173">
                  <a:extLst>
                    <a:ext uri="{FF2B5EF4-FFF2-40B4-BE49-F238E27FC236}">
                      <a16:creationId xmlns:a16="http://schemas.microsoft.com/office/drawing/2014/main" id="{808CB38B-8940-0945-D944-8232BDE6D438}"/>
                    </a:ext>
                  </a:extLst>
                </p14:cNvPr>
                <p14:cNvContentPartPr/>
                <p14:nvPr/>
              </p14:nvContentPartPr>
              <p14:xfrm>
                <a:off x="10133359" y="6324929"/>
                <a:ext cx="101880" cy="360"/>
              </p14:xfrm>
            </p:contentPart>
          </mc:Choice>
          <mc:Fallback>
            <p:pic>
              <p:nvPicPr>
                <p:cNvPr id="174" name="墨迹 173">
                  <a:extLst>
                    <a:ext uri="{FF2B5EF4-FFF2-40B4-BE49-F238E27FC236}">
                      <a16:creationId xmlns:a16="http://schemas.microsoft.com/office/drawing/2014/main" id="{808CB38B-8940-0945-D944-8232BDE6D438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10124719" y="6315929"/>
                  <a:ext cx="11952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75" name="墨迹 174">
                  <a:extLst>
                    <a:ext uri="{FF2B5EF4-FFF2-40B4-BE49-F238E27FC236}">
                      <a16:creationId xmlns:a16="http://schemas.microsoft.com/office/drawing/2014/main" id="{8DCB3D48-F9CF-E796-1417-5DD18BC03725}"/>
                    </a:ext>
                  </a:extLst>
                </p14:cNvPr>
                <p14:cNvContentPartPr/>
                <p14:nvPr/>
              </p14:nvContentPartPr>
              <p14:xfrm>
                <a:off x="10167199" y="6459209"/>
                <a:ext cx="160560" cy="360"/>
              </p14:xfrm>
            </p:contentPart>
          </mc:Choice>
          <mc:Fallback>
            <p:pic>
              <p:nvPicPr>
                <p:cNvPr id="175" name="墨迹 174">
                  <a:extLst>
                    <a:ext uri="{FF2B5EF4-FFF2-40B4-BE49-F238E27FC236}">
                      <a16:creationId xmlns:a16="http://schemas.microsoft.com/office/drawing/2014/main" id="{8DCB3D48-F9CF-E796-1417-5DD18BC03725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10158199" y="6450209"/>
                  <a:ext cx="178200" cy="1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42">
            <p14:nvContentPartPr>
              <p14:cNvPr id="185" name="墨迹 184">
                <a:extLst>
                  <a:ext uri="{FF2B5EF4-FFF2-40B4-BE49-F238E27FC236}">
                    <a16:creationId xmlns:a16="http://schemas.microsoft.com/office/drawing/2014/main" id="{B98EFFA2-8F66-41B7-332D-96B4C84D36EF}"/>
                  </a:ext>
                </a:extLst>
              </p14:cNvPr>
              <p14:cNvContentPartPr/>
              <p14:nvPr/>
            </p14:nvContentPartPr>
            <p14:xfrm>
              <a:off x="1568239" y="6566129"/>
              <a:ext cx="1405440" cy="78120"/>
            </p14:xfrm>
          </p:contentPart>
        </mc:Choice>
        <mc:Fallback>
          <p:pic>
            <p:nvPicPr>
              <p:cNvPr id="185" name="墨迹 184">
                <a:extLst>
                  <a:ext uri="{FF2B5EF4-FFF2-40B4-BE49-F238E27FC236}">
                    <a16:creationId xmlns:a16="http://schemas.microsoft.com/office/drawing/2014/main" id="{B98EFFA2-8F66-41B7-332D-96B4C84D36EF}"/>
                  </a:ext>
                </a:extLst>
              </p:cNvPr>
              <p:cNvPicPr/>
              <p:nvPr/>
            </p:nvPicPr>
            <p:blipFill>
              <a:blip r:embed="rId243"/>
              <a:stretch>
                <a:fillRect/>
              </a:stretch>
            </p:blipFill>
            <p:spPr>
              <a:xfrm>
                <a:off x="1559599" y="6557129"/>
                <a:ext cx="1423080" cy="95760"/>
              </a:xfrm>
              <a:prstGeom prst="rect">
                <a:avLst/>
              </a:prstGeom>
            </p:spPr>
          </p:pic>
        </mc:Fallback>
      </mc:AlternateContent>
      <p:grpSp>
        <p:nvGrpSpPr>
          <p:cNvPr id="188" name="组合 187">
            <a:extLst>
              <a:ext uri="{FF2B5EF4-FFF2-40B4-BE49-F238E27FC236}">
                <a16:creationId xmlns:a16="http://schemas.microsoft.com/office/drawing/2014/main" id="{52666573-9C86-10E9-E96C-4DACCBD7B5CF}"/>
              </a:ext>
            </a:extLst>
          </p:cNvPr>
          <p:cNvGrpSpPr/>
          <p:nvPr/>
        </p:nvGrpSpPr>
        <p:grpSpPr>
          <a:xfrm>
            <a:off x="1474279" y="5794649"/>
            <a:ext cx="1495800" cy="950760"/>
            <a:chOff x="1474279" y="5794649"/>
            <a:chExt cx="1495800" cy="950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71" name="墨迹 70">
                  <a:extLst>
                    <a:ext uri="{FF2B5EF4-FFF2-40B4-BE49-F238E27FC236}">
                      <a16:creationId xmlns:a16="http://schemas.microsoft.com/office/drawing/2014/main" id="{8EF4A44D-50AB-3CE4-0B83-5C11A4761C21}"/>
                    </a:ext>
                  </a:extLst>
                </p14:cNvPr>
                <p14:cNvContentPartPr/>
                <p14:nvPr/>
              </p14:nvContentPartPr>
              <p14:xfrm>
                <a:off x="1474279" y="5794649"/>
                <a:ext cx="1495800" cy="808920"/>
              </p14:xfrm>
            </p:contentPart>
          </mc:Choice>
          <mc:Fallback>
            <p:pic>
              <p:nvPicPr>
                <p:cNvPr id="71" name="墨迹 70">
                  <a:extLst>
                    <a:ext uri="{FF2B5EF4-FFF2-40B4-BE49-F238E27FC236}">
                      <a16:creationId xmlns:a16="http://schemas.microsoft.com/office/drawing/2014/main" id="{8EF4A44D-50AB-3CE4-0B83-5C11A4761C21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1465639" y="5785649"/>
                  <a:ext cx="1513440" cy="82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72" name="墨迹 71">
                  <a:extLst>
                    <a:ext uri="{FF2B5EF4-FFF2-40B4-BE49-F238E27FC236}">
                      <a16:creationId xmlns:a16="http://schemas.microsoft.com/office/drawing/2014/main" id="{1C24922A-BC3C-9FED-9BF9-FC1ADE62971B}"/>
                    </a:ext>
                  </a:extLst>
                </p14:cNvPr>
                <p14:cNvContentPartPr/>
                <p14:nvPr/>
              </p14:nvContentPartPr>
              <p14:xfrm>
                <a:off x="2529799" y="6551009"/>
                <a:ext cx="3600" cy="25560"/>
              </p14:xfrm>
            </p:contentPart>
          </mc:Choice>
          <mc:Fallback>
            <p:pic>
              <p:nvPicPr>
                <p:cNvPr id="72" name="墨迹 71">
                  <a:extLst>
                    <a:ext uri="{FF2B5EF4-FFF2-40B4-BE49-F238E27FC236}">
                      <a16:creationId xmlns:a16="http://schemas.microsoft.com/office/drawing/2014/main" id="{1C24922A-BC3C-9FED-9BF9-FC1ADE62971B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2520799" y="6542369"/>
                  <a:ext cx="2124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87" name="墨迹 186">
                  <a:extLst>
                    <a:ext uri="{FF2B5EF4-FFF2-40B4-BE49-F238E27FC236}">
                      <a16:creationId xmlns:a16="http://schemas.microsoft.com/office/drawing/2014/main" id="{7AB40371-496E-2832-92AC-CFFAE8087A9C}"/>
                    </a:ext>
                  </a:extLst>
                </p14:cNvPr>
                <p14:cNvContentPartPr/>
                <p14:nvPr/>
              </p14:nvContentPartPr>
              <p14:xfrm>
                <a:off x="1509559" y="6424649"/>
                <a:ext cx="1375920" cy="320760"/>
              </p14:xfrm>
            </p:contentPart>
          </mc:Choice>
          <mc:Fallback>
            <p:pic>
              <p:nvPicPr>
                <p:cNvPr id="187" name="墨迹 186">
                  <a:extLst>
                    <a:ext uri="{FF2B5EF4-FFF2-40B4-BE49-F238E27FC236}">
                      <a16:creationId xmlns:a16="http://schemas.microsoft.com/office/drawing/2014/main" id="{7AB40371-496E-2832-92AC-CFFAE8087A9C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1500919" y="6415649"/>
                  <a:ext cx="1393560" cy="3384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2674047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BF2F58B-FE8D-52CA-F72E-CAF558E1A0E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691" y="234892"/>
            <a:ext cx="10242618" cy="130630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767EBEE-7175-4435-7ECF-D6536CF108D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113"/>
          <a:stretch/>
        </p:blipFill>
        <p:spPr>
          <a:xfrm>
            <a:off x="974691" y="1846053"/>
            <a:ext cx="7594735" cy="4244196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DCC1F1ED-D3FD-99C6-6757-E3F0D2C0DF41}"/>
                  </a:ext>
                </a:extLst>
              </p14:cNvPr>
              <p14:cNvContentPartPr/>
              <p14:nvPr/>
            </p14:nvContentPartPr>
            <p14:xfrm>
              <a:off x="1520719" y="2221725"/>
              <a:ext cx="2912760" cy="11088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DCC1F1ED-D3FD-99C6-6757-E3F0D2C0DF4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12079" y="2212725"/>
                <a:ext cx="2930400" cy="12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E1A970ED-2CE1-7AD3-16A3-6F3A0B503EFA}"/>
                  </a:ext>
                </a:extLst>
              </p14:cNvPr>
              <p14:cNvContentPartPr/>
              <p14:nvPr/>
            </p14:nvContentPartPr>
            <p14:xfrm>
              <a:off x="8950759" y="1005645"/>
              <a:ext cx="1302120" cy="110160"/>
            </p14:xfrm>
          </p:contentPart>
        </mc:Choice>
        <mc:Fallback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E1A970ED-2CE1-7AD3-16A3-6F3A0B503EF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941759" y="996645"/>
                <a:ext cx="1319760" cy="12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7" name="墨迹 6">
                <a:extLst>
                  <a:ext uri="{FF2B5EF4-FFF2-40B4-BE49-F238E27FC236}">
                    <a16:creationId xmlns:a16="http://schemas.microsoft.com/office/drawing/2014/main" id="{A9A5789B-3B67-EE6F-B45B-1AD8E30A3D05}"/>
                  </a:ext>
                </a:extLst>
              </p14:cNvPr>
              <p14:cNvContentPartPr/>
              <p14:nvPr/>
            </p14:nvContentPartPr>
            <p14:xfrm>
              <a:off x="1593799" y="2708805"/>
              <a:ext cx="2537640" cy="81720"/>
            </p14:xfrm>
          </p:contentPart>
        </mc:Choice>
        <mc:Fallback>
          <p:pic>
            <p:nvPicPr>
              <p:cNvPr id="7" name="墨迹 6">
                <a:extLst>
                  <a:ext uri="{FF2B5EF4-FFF2-40B4-BE49-F238E27FC236}">
                    <a16:creationId xmlns:a16="http://schemas.microsoft.com/office/drawing/2014/main" id="{A9A5789B-3B67-EE6F-B45B-1AD8E30A3D05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584799" y="2699805"/>
                <a:ext cx="2555280" cy="9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8" name="墨迹 7">
                <a:extLst>
                  <a:ext uri="{FF2B5EF4-FFF2-40B4-BE49-F238E27FC236}">
                    <a16:creationId xmlns:a16="http://schemas.microsoft.com/office/drawing/2014/main" id="{E691CA47-8E23-17E6-B349-AABB632FFBF6}"/>
                  </a:ext>
                </a:extLst>
              </p14:cNvPr>
              <p14:cNvContentPartPr/>
              <p14:nvPr/>
            </p14:nvContentPartPr>
            <p14:xfrm>
              <a:off x="1602079" y="3209565"/>
              <a:ext cx="2538360" cy="63000"/>
            </p14:xfrm>
          </p:contentPart>
        </mc:Choice>
        <mc:Fallback>
          <p:pic>
            <p:nvPicPr>
              <p:cNvPr id="8" name="墨迹 7">
                <a:extLst>
                  <a:ext uri="{FF2B5EF4-FFF2-40B4-BE49-F238E27FC236}">
                    <a16:creationId xmlns:a16="http://schemas.microsoft.com/office/drawing/2014/main" id="{E691CA47-8E23-17E6-B349-AABB632FFBF6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593079" y="3200565"/>
                <a:ext cx="2556000" cy="8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9" name="墨迹 8">
                <a:extLst>
                  <a:ext uri="{FF2B5EF4-FFF2-40B4-BE49-F238E27FC236}">
                    <a16:creationId xmlns:a16="http://schemas.microsoft.com/office/drawing/2014/main" id="{7AB69D48-028A-60B7-3980-D9E241E43CEA}"/>
                  </a:ext>
                </a:extLst>
              </p14:cNvPr>
              <p14:cNvContentPartPr/>
              <p14:nvPr/>
            </p14:nvContentPartPr>
            <p14:xfrm>
              <a:off x="2153239" y="3086805"/>
              <a:ext cx="127800" cy="86040"/>
            </p14:xfrm>
          </p:contentPart>
        </mc:Choice>
        <mc:Fallback>
          <p:pic>
            <p:nvPicPr>
              <p:cNvPr id="9" name="墨迹 8">
                <a:extLst>
                  <a:ext uri="{FF2B5EF4-FFF2-40B4-BE49-F238E27FC236}">
                    <a16:creationId xmlns:a16="http://schemas.microsoft.com/office/drawing/2014/main" id="{7AB69D48-028A-60B7-3980-D9E241E43CEA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144599" y="3077805"/>
                <a:ext cx="145440" cy="10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0" name="墨迹 9">
                <a:extLst>
                  <a:ext uri="{FF2B5EF4-FFF2-40B4-BE49-F238E27FC236}">
                    <a16:creationId xmlns:a16="http://schemas.microsoft.com/office/drawing/2014/main" id="{CAE3DB07-C1BC-25A3-C679-70A49A2C9517}"/>
                  </a:ext>
                </a:extLst>
              </p14:cNvPr>
              <p14:cNvContentPartPr/>
              <p14:nvPr/>
            </p14:nvContentPartPr>
            <p14:xfrm>
              <a:off x="2944519" y="2751285"/>
              <a:ext cx="146880" cy="21960"/>
            </p14:xfrm>
          </p:contentPart>
        </mc:Choice>
        <mc:Fallback>
          <p:pic>
            <p:nvPicPr>
              <p:cNvPr id="10" name="墨迹 9">
                <a:extLst>
                  <a:ext uri="{FF2B5EF4-FFF2-40B4-BE49-F238E27FC236}">
                    <a16:creationId xmlns:a16="http://schemas.microsoft.com/office/drawing/2014/main" id="{CAE3DB07-C1BC-25A3-C679-70A49A2C9517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935519" y="2742645"/>
                <a:ext cx="164520" cy="3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1" name="墨迹 10">
                <a:extLst>
                  <a:ext uri="{FF2B5EF4-FFF2-40B4-BE49-F238E27FC236}">
                    <a16:creationId xmlns:a16="http://schemas.microsoft.com/office/drawing/2014/main" id="{B8CC8FA7-A248-75EA-E240-7DD4015610A4}"/>
                  </a:ext>
                </a:extLst>
              </p14:cNvPr>
              <p14:cNvContentPartPr/>
              <p14:nvPr/>
            </p14:nvContentPartPr>
            <p14:xfrm>
              <a:off x="8908639" y="996285"/>
              <a:ext cx="261720" cy="110880"/>
            </p14:xfrm>
          </p:contentPart>
        </mc:Choice>
        <mc:Fallback>
          <p:pic>
            <p:nvPicPr>
              <p:cNvPr id="11" name="墨迹 10">
                <a:extLst>
                  <a:ext uri="{FF2B5EF4-FFF2-40B4-BE49-F238E27FC236}">
                    <a16:creationId xmlns:a16="http://schemas.microsoft.com/office/drawing/2014/main" id="{B8CC8FA7-A248-75EA-E240-7DD4015610A4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8899999" y="987645"/>
                <a:ext cx="279360" cy="128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4" name="组合 13">
            <a:extLst>
              <a:ext uri="{FF2B5EF4-FFF2-40B4-BE49-F238E27FC236}">
                <a16:creationId xmlns:a16="http://schemas.microsoft.com/office/drawing/2014/main" id="{865FB9EA-5FF7-381A-EFC2-9B652067EF74}"/>
              </a:ext>
            </a:extLst>
          </p:cNvPr>
          <p:cNvGrpSpPr/>
          <p:nvPr/>
        </p:nvGrpSpPr>
        <p:grpSpPr>
          <a:xfrm>
            <a:off x="4982839" y="2565525"/>
            <a:ext cx="1905840" cy="43560"/>
            <a:chOff x="4982839" y="2565525"/>
            <a:chExt cx="1905840" cy="43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865F2C92-20FC-D7E9-B157-A971C50D3A17}"/>
                    </a:ext>
                  </a:extLst>
                </p14:cNvPr>
                <p14:cNvContentPartPr/>
                <p14:nvPr/>
              </p14:nvContentPartPr>
              <p14:xfrm>
                <a:off x="4982839" y="2565525"/>
                <a:ext cx="1877760" cy="43560"/>
              </p14:xfrm>
            </p:contentPart>
          </mc:Choice>
          <mc:Fallback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865F2C92-20FC-D7E9-B157-A971C50D3A17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973839" y="2556885"/>
                  <a:ext cx="189540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826B8BC2-D6C6-6416-9F8D-27295788C00A}"/>
                    </a:ext>
                  </a:extLst>
                </p14:cNvPr>
                <p14:cNvContentPartPr/>
                <p14:nvPr/>
              </p14:nvContentPartPr>
              <p14:xfrm>
                <a:off x="6878599" y="2566605"/>
                <a:ext cx="10080" cy="8640"/>
              </p14:xfrm>
            </p:contentPart>
          </mc:Choice>
          <mc:Fallback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826B8BC2-D6C6-6416-9F8D-27295788C00A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869959" y="2557965"/>
                  <a:ext cx="27720" cy="26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9D0B391E-170C-7AA9-2087-CAAFBB517A7A}"/>
              </a:ext>
            </a:extLst>
          </p:cNvPr>
          <p:cNvGrpSpPr/>
          <p:nvPr/>
        </p:nvGrpSpPr>
        <p:grpSpPr>
          <a:xfrm>
            <a:off x="7842679" y="2314965"/>
            <a:ext cx="253440" cy="212040"/>
            <a:chOff x="7842679" y="2314965"/>
            <a:chExt cx="253440" cy="212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07F6F083-5DF3-1F16-78B6-66C27C948BB7}"/>
                    </a:ext>
                  </a:extLst>
                </p14:cNvPr>
                <p14:cNvContentPartPr/>
                <p14:nvPr/>
              </p14:nvContentPartPr>
              <p14:xfrm>
                <a:off x="7859959" y="2314965"/>
                <a:ext cx="360" cy="360"/>
              </p14:xfrm>
            </p:contentPart>
          </mc:Choice>
          <mc:Fallback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07F6F083-5DF3-1F16-78B6-66C27C948BB7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851319" y="230632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182C3478-CA74-4571-0008-A5772C0793B9}"/>
                    </a:ext>
                  </a:extLst>
                </p14:cNvPr>
                <p14:cNvContentPartPr/>
                <p14:nvPr/>
              </p14:nvContentPartPr>
              <p14:xfrm>
                <a:off x="8078479" y="2340525"/>
                <a:ext cx="360" cy="360"/>
              </p14:xfrm>
            </p:contentPart>
          </mc:Choice>
          <mc:Fallback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182C3478-CA74-4571-0008-A5772C0793B9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069479" y="233152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35EA4388-007F-A9F4-4D15-F69BB14BB744}"/>
                    </a:ext>
                  </a:extLst>
                </p14:cNvPr>
                <p14:cNvContentPartPr/>
                <p14:nvPr/>
              </p14:nvContentPartPr>
              <p14:xfrm>
                <a:off x="7842679" y="2314965"/>
                <a:ext cx="253440" cy="212040"/>
              </p14:xfrm>
            </p:contentPart>
          </mc:Choice>
          <mc:Fallback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35EA4388-007F-A9F4-4D15-F69BB14BB744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7833679" y="2306325"/>
                  <a:ext cx="271080" cy="229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626BF645-DEA4-1DFA-56E4-B788C4CDFF3A}"/>
              </a:ext>
            </a:extLst>
          </p:cNvPr>
          <p:cNvGrpSpPr/>
          <p:nvPr/>
        </p:nvGrpSpPr>
        <p:grpSpPr>
          <a:xfrm>
            <a:off x="8766079" y="2105445"/>
            <a:ext cx="445320" cy="494640"/>
            <a:chOff x="8766079" y="2105445"/>
            <a:chExt cx="445320" cy="494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5172FBF1-5343-4336-B82F-B66470E570EB}"/>
                    </a:ext>
                  </a:extLst>
                </p14:cNvPr>
                <p14:cNvContentPartPr/>
                <p14:nvPr/>
              </p14:nvContentPartPr>
              <p14:xfrm>
                <a:off x="8766079" y="2197605"/>
                <a:ext cx="161640" cy="375120"/>
              </p14:xfrm>
            </p:contentPart>
          </mc:Choice>
          <mc:Fallback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5172FBF1-5343-4336-B82F-B66470E570EB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8757079" y="2188965"/>
                  <a:ext cx="179280" cy="39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E7C76667-F2D3-BCF8-BD9B-0B0E425F18F1}"/>
                    </a:ext>
                  </a:extLst>
                </p14:cNvPr>
                <p14:cNvContentPartPr/>
                <p14:nvPr/>
              </p14:nvContentPartPr>
              <p14:xfrm>
                <a:off x="8981359" y="2105445"/>
                <a:ext cx="36720" cy="63000"/>
              </p14:xfrm>
            </p:contentPart>
          </mc:Choice>
          <mc:Fallback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E7C76667-F2D3-BCF8-BD9B-0B0E425F18F1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8972719" y="2096445"/>
                  <a:ext cx="5436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FB24B40A-8B7D-8921-ACDB-4C4DCAC74E8E}"/>
                    </a:ext>
                  </a:extLst>
                </p14:cNvPr>
                <p14:cNvContentPartPr/>
                <p14:nvPr/>
              </p14:nvContentPartPr>
              <p14:xfrm>
                <a:off x="9167119" y="2290125"/>
                <a:ext cx="44280" cy="309960"/>
              </p14:xfrm>
            </p:contentPart>
          </mc:Choice>
          <mc:Fallback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FB24B40A-8B7D-8921-ACDB-4C4DCAC74E8E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9158119" y="2281125"/>
                  <a:ext cx="61920" cy="327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7218B8B0-F904-9828-8BF4-9D08ED1B164B}"/>
              </a:ext>
            </a:extLst>
          </p:cNvPr>
          <p:cNvGrpSpPr/>
          <p:nvPr/>
        </p:nvGrpSpPr>
        <p:grpSpPr>
          <a:xfrm>
            <a:off x="9428839" y="2304885"/>
            <a:ext cx="277920" cy="345240"/>
            <a:chOff x="9428839" y="2304885"/>
            <a:chExt cx="277920" cy="345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E86F38D5-6862-D735-7697-5E626271F5E7}"/>
                    </a:ext>
                  </a:extLst>
                </p14:cNvPr>
                <p14:cNvContentPartPr/>
                <p14:nvPr/>
              </p14:nvContentPartPr>
              <p14:xfrm>
                <a:off x="9428839" y="2304885"/>
                <a:ext cx="84960" cy="269640"/>
              </p14:xfrm>
            </p:contentPart>
          </mc:Choice>
          <mc:Fallback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E86F38D5-6862-D735-7697-5E626271F5E7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9419839" y="2295885"/>
                  <a:ext cx="102600" cy="28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D5F59ED1-A7AB-1109-2E25-9B586BDA4580}"/>
                    </a:ext>
                  </a:extLst>
                </p14:cNvPr>
                <p14:cNvContentPartPr/>
                <p14:nvPr/>
              </p14:nvContentPartPr>
              <p14:xfrm>
                <a:off x="9653479" y="2348805"/>
                <a:ext cx="53280" cy="301320"/>
              </p14:xfrm>
            </p:contentPart>
          </mc:Choice>
          <mc:Fallback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D5F59ED1-A7AB-1109-2E25-9B586BDA4580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9644479" y="2339805"/>
                  <a:ext cx="70920" cy="318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7">
            <p14:nvContentPartPr>
              <p14:cNvPr id="26" name="墨迹 25">
                <a:extLst>
                  <a:ext uri="{FF2B5EF4-FFF2-40B4-BE49-F238E27FC236}">
                    <a16:creationId xmlns:a16="http://schemas.microsoft.com/office/drawing/2014/main" id="{28DDEAE1-1DFB-2D8F-956F-8B95FFA9235C}"/>
                  </a:ext>
                </a:extLst>
              </p14:cNvPr>
              <p14:cNvContentPartPr/>
              <p14:nvPr/>
            </p14:nvContentPartPr>
            <p14:xfrm>
              <a:off x="10711159" y="2282205"/>
              <a:ext cx="156240" cy="301680"/>
            </p14:xfrm>
          </p:contentPart>
        </mc:Choice>
        <mc:Fallback>
          <p:pic>
            <p:nvPicPr>
              <p:cNvPr id="26" name="墨迹 25">
                <a:extLst>
                  <a:ext uri="{FF2B5EF4-FFF2-40B4-BE49-F238E27FC236}">
                    <a16:creationId xmlns:a16="http://schemas.microsoft.com/office/drawing/2014/main" id="{28DDEAE1-1DFB-2D8F-956F-8B95FFA9235C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10702159" y="2273205"/>
                <a:ext cx="173880" cy="319320"/>
              </a:xfrm>
              <a:prstGeom prst="rect">
                <a:avLst/>
              </a:prstGeom>
            </p:spPr>
          </p:pic>
        </mc:Fallback>
      </mc:AlternateContent>
      <p:grpSp>
        <p:nvGrpSpPr>
          <p:cNvPr id="32" name="组合 31">
            <a:extLst>
              <a:ext uri="{FF2B5EF4-FFF2-40B4-BE49-F238E27FC236}">
                <a16:creationId xmlns:a16="http://schemas.microsoft.com/office/drawing/2014/main" id="{D988D85E-7F2E-4535-AAE1-5C4C93E937D6}"/>
              </a:ext>
            </a:extLst>
          </p:cNvPr>
          <p:cNvGrpSpPr/>
          <p:nvPr/>
        </p:nvGrpSpPr>
        <p:grpSpPr>
          <a:xfrm>
            <a:off x="10175479" y="2290125"/>
            <a:ext cx="257400" cy="333000"/>
            <a:chOff x="10175479" y="2290125"/>
            <a:chExt cx="257400" cy="333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2F53EF9D-AA57-6241-3D48-D35C284FECAB}"/>
                    </a:ext>
                  </a:extLst>
                </p14:cNvPr>
                <p14:cNvContentPartPr/>
                <p14:nvPr/>
              </p14:nvContentPartPr>
              <p14:xfrm>
                <a:off x="10179439" y="2290125"/>
                <a:ext cx="253440" cy="214560"/>
              </p14:xfrm>
            </p:contentPart>
          </mc:Choice>
          <mc:Fallback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2F53EF9D-AA57-6241-3D48-D35C284FECAB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0170439" y="2281125"/>
                  <a:ext cx="27108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58542078-738B-AE34-074C-1575ABB9B798}"/>
                    </a:ext>
                  </a:extLst>
                </p14:cNvPr>
                <p14:cNvContentPartPr/>
                <p14:nvPr/>
              </p14:nvContentPartPr>
              <p14:xfrm>
                <a:off x="10175479" y="2592165"/>
                <a:ext cx="255600" cy="30960"/>
              </p14:xfrm>
            </p:contentPart>
          </mc:Choice>
          <mc:Fallback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58542078-738B-AE34-074C-1575ABB9B798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10166479" y="2583165"/>
                  <a:ext cx="273240" cy="48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3">
            <p14:nvContentPartPr>
              <p14:cNvPr id="28" name="墨迹 27">
                <a:extLst>
                  <a:ext uri="{FF2B5EF4-FFF2-40B4-BE49-F238E27FC236}">
                    <a16:creationId xmlns:a16="http://schemas.microsoft.com/office/drawing/2014/main" id="{70B3F42B-113A-A134-C677-63A90B26D753}"/>
                  </a:ext>
                </a:extLst>
              </p14:cNvPr>
              <p14:cNvContentPartPr/>
              <p14:nvPr/>
            </p14:nvContentPartPr>
            <p14:xfrm>
              <a:off x="8675359" y="2826525"/>
              <a:ext cx="110880" cy="531000"/>
            </p14:xfrm>
          </p:contentPart>
        </mc:Choice>
        <mc:Fallback>
          <p:pic>
            <p:nvPicPr>
              <p:cNvPr id="28" name="墨迹 27">
                <a:extLst>
                  <a:ext uri="{FF2B5EF4-FFF2-40B4-BE49-F238E27FC236}">
                    <a16:creationId xmlns:a16="http://schemas.microsoft.com/office/drawing/2014/main" id="{70B3F42B-113A-A134-C677-63A90B26D753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8666359" y="2817885"/>
                <a:ext cx="128520" cy="548640"/>
              </a:xfrm>
              <a:prstGeom prst="rect">
                <a:avLst/>
              </a:prstGeom>
            </p:spPr>
          </p:pic>
        </mc:Fallback>
      </mc:AlternateContent>
      <p:grpSp>
        <p:nvGrpSpPr>
          <p:cNvPr id="40" name="组合 39">
            <a:extLst>
              <a:ext uri="{FF2B5EF4-FFF2-40B4-BE49-F238E27FC236}">
                <a16:creationId xmlns:a16="http://schemas.microsoft.com/office/drawing/2014/main" id="{2B9D174C-F004-E084-AE52-C9C0458E626D}"/>
              </a:ext>
            </a:extLst>
          </p:cNvPr>
          <p:cNvGrpSpPr/>
          <p:nvPr/>
        </p:nvGrpSpPr>
        <p:grpSpPr>
          <a:xfrm>
            <a:off x="9025999" y="2910765"/>
            <a:ext cx="1302120" cy="531720"/>
            <a:chOff x="9025999" y="2910765"/>
            <a:chExt cx="1302120" cy="531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AF2D6D74-6E63-0DFF-1E3F-FBA8E8C01B81}"/>
                    </a:ext>
                  </a:extLst>
                </p14:cNvPr>
                <p14:cNvContentPartPr/>
                <p14:nvPr/>
              </p14:nvContentPartPr>
              <p14:xfrm>
                <a:off x="9025999" y="2910765"/>
                <a:ext cx="9000" cy="86040"/>
              </p14:xfrm>
            </p:contentPart>
          </mc:Choice>
          <mc:Fallback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AF2D6D74-6E63-0DFF-1E3F-FBA8E8C01B81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9017359" y="2901765"/>
                  <a:ext cx="2664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121738DE-9884-E948-A184-E0024DBB455A}"/>
                    </a:ext>
                  </a:extLst>
                </p14:cNvPr>
                <p14:cNvContentPartPr/>
                <p14:nvPr/>
              </p14:nvContentPartPr>
              <p14:xfrm>
                <a:off x="9183319" y="2994645"/>
                <a:ext cx="44280" cy="252360"/>
              </p14:xfrm>
            </p:contentPart>
          </mc:Choice>
          <mc:Fallback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121738DE-9884-E948-A184-E0024DBB455A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9174679" y="2986005"/>
                  <a:ext cx="6192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1A5FC03F-74E6-505E-5072-595AB965AC69}"/>
                    </a:ext>
                  </a:extLst>
                </p14:cNvPr>
                <p14:cNvContentPartPr/>
                <p14:nvPr/>
              </p14:nvContentPartPr>
              <p14:xfrm>
                <a:off x="9367279" y="2944245"/>
                <a:ext cx="28440" cy="232560"/>
              </p14:xfrm>
            </p:contentPart>
          </mc:Choice>
          <mc:Fallback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1A5FC03F-74E6-505E-5072-595AB965AC69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9358279" y="2935605"/>
                  <a:ext cx="4608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A64D7EE7-D6CE-66B5-C377-3000ACFA3C64}"/>
                    </a:ext>
                  </a:extLst>
                </p14:cNvPr>
                <p14:cNvContentPartPr/>
                <p14:nvPr/>
              </p14:nvContentPartPr>
              <p14:xfrm>
                <a:off x="9504079" y="2986005"/>
                <a:ext cx="35640" cy="312840"/>
              </p14:xfrm>
            </p:contentPart>
          </mc:Choice>
          <mc:Fallback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A64D7EE7-D6CE-66B5-C377-3000ACFA3C64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9495079" y="2977005"/>
                  <a:ext cx="53280" cy="33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CEAF137A-77A9-036B-CEAA-30100326B64C}"/>
                    </a:ext>
                  </a:extLst>
                </p14:cNvPr>
                <p14:cNvContentPartPr/>
                <p14:nvPr/>
              </p14:nvContentPartPr>
              <p14:xfrm>
                <a:off x="9725479" y="3069885"/>
                <a:ext cx="317160" cy="178200"/>
              </p14:xfrm>
            </p:contentPart>
          </mc:Choice>
          <mc:Fallback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CEAF137A-77A9-036B-CEAA-30100326B64C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9716479" y="3061245"/>
                  <a:ext cx="33480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73A5FDD2-D7DB-BD59-5B78-AEDC6A298191}"/>
                    </a:ext>
                  </a:extLst>
                </p14:cNvPr>
                <p14:cNvContentPartPr/>
                <p14:nvPr/>
              </p14:nvContentPartPr>
              <p14:xfrm>
                <a:off x="9780919" y="3289845"/>
                <a:ext cx="259920" cy="82440"/>
              </p14:xfrm>
            </p:contentPart>
          </mc:Choice>
          <mc:Fallback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73A5FDD2-D7DB-BD59-5B78-AEDC6A298191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9772279" y="3280845"/>
                  <a:ext cx="27756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D5E7881E-FEF4-E385-9948-474EA87EB682}"/>
                    </a:ext>
                  </a:extLst>
                </p14:cNvPr>
                <p14:cNvContentPartPr/>
                <p14:nvPr/>
              </p14:nvContentPartPr>
              <p14:xfrm>
                <a:off x="10233439" y="3184725"/>
                <a:ext cx="94680" cy="257760"/>
              </p14:xfrm>
            </p:contentPart>
          </mc:Choice>
          <mc:Fallback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D5E7881E-FEF4-E385-9948-474EA87EB682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10224799" y="3176085"/>
                  <a:ext cx="112320" cy="275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9">
            <p14:nvContentPartPr>
              <p14:cNvPr id="41" name="墨迹 40">
                <a:extLst>
                  <a:ext uri="{FF2B5EF4-FFF2-40B4-BE49-F238E27FC236}">
                    <a16:creationId xmlns:a16="http://schemas.microsoft.com/office/drawing/2014/main" id="{E061995C-5DDF-34E6-E450-6268CB646B10}"/>
                  </a:ext>
                </a:extLst>
              </p14:cNvPr>
              <p14:cNvContentPartPr/>
              <p14:nvPr/>
            </p14:nvContentPartPr>
            <p14:xfrm>
              <a:off x="8473759" y="2306685"/>
              <a:ext cx="115200" cy="1118160"/>
            </p14:xfrm>
          </p:contentPart>
        </mc:Choice>
        <mc:Fallback>
          <p:pic>
            <p:nvPicPr>
              <p:cNvPr id="41" name="墨迹 40">
                <a:extLst>
                  <a:ext uri="{FF2B5EF4-FFF2-40B4-BE49-F238E27FC236}">
                    <a16:creationId xmlns:a16="http://schemas.microsoft.com/office/drawing/2014/main" id="{E061995C-5DDF-34E6-E450-6268CB646B10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8464759" y="2297685"/>
                <a:ext cx="132840" cy="113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1">
            <p14:nvContentPartPr>
              <p14:cNvPr id="45" name="墨迹 44">
                <a:extLst>
                  <a:ext uri="{FF2B5EF4-FFF2-40B4-BE49-F238E27FC236}">
                    <a16:creationId xmlns:a16="http://schemas.microsoft.com/office/drawing/2014/main" id="{2C0D7522-2095-DF10-A48B-7E426F7348CA}"/>
                  </a:ext>
                </a:extLst>
              </p14:cNvPr>
              <p14:cNvContentPartPr/>
              <p14:nvPr/>
            </p14:nvContentPartPr>
            <p14:xfrm>
              <a:off x="10167559" y="4118205"/>
              <a:ext cx="161640" cy="210960"/>
            </p14:xfrm>
          </p:contentPart>
        </mc:Choice>
        <mc:Fallback>
          <p:pic>
            <p:nvPicPr>
              <p:cNvPr id="45" name="墨迹 44">
                <a:extLst>
                  <a:ext uri="{FF2B5EF4-FFF2-40B4-BE49-F238E27FC236}">
                    <a16:creationId xmlns:a16="http://schemas.microsoft.com/office/drawing/2014/main" id="{2C0D7522-2095-DF10-A48B-7E426F7348CA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10158919" y="4109565"/>
                <a:ext cx="179280" cy="22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3">
            <p14:nvContentPartPr>
              <p14:cNvPr id="47" name="墨迹 46">
                <a:extLst>
                  <a:ext uri="{FF2B5EF4-FFF2-40B4-BE49-F238E27FC236}">
                    <a16:creationId xmlns:a16="http://schemas.microsoft.com/office/drawing/2014/main" id="{5C4BC85C-BB5F-CD34-7633-D3AC26983C2B}"/>
                  </a:ext>
                </a:extLst>
              </p14:cNvPr>
              <p14:cNvContentPartPr/>
              <p14:nvPr/>
            </p14:nvContentPartPr>
            <p14:xfrm>
              <a:off x="10577959" y="4042965"/>
              <a:ext cx="189000" cy="149040"/>
            </p14:xfrm>
          </p:contentPart>
        </mc:Choice>
        <mc:Fallback>
          <p:pic>
            <p:nvPicPr>
              <p:cNvPr id="47" name="墨迹 46">
                <a:extLst>
                  <a:ext uri="{FF2B5EF4-FFF2-40B4-BE49-F238E27FC236}">
                    <a16:creationId xmlns:a16="http://schemas.microsoft.com/office/drawing/2014/main" id="{5C4BC85C-BB5F-CD34-7633-D3AC26983C2B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10569319" y="4034325"/>
                <a:ext cx="206640" cy="16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5">
            <p14:nvContentPartPr>
              <p14:cNvPr id="48" name="墨迹 47">
                <a:extLst>
                  <a:ext uri="{FF2B5EF4-FFF2-40B4-BE49-F238E27FC236}">
                    <a16:creationId xmlns:a16="http://schemas.microsoft.com/office/drawing/2014/main" id="{B87BAFEF-A3AC-B1B5-C804-D499D2FA9425}"/>
                  </a:ext>
                </a:extLst>
              </p14:cNvPr>
              <p14:cNvContentPartPr/>
              <p14:nvPr/>
            </p14:nvContentPartPr>
            <p14:xfrm>
              <a:off x="11198959" y="3791325"/>
              <a:ext cx="360" cy="837720"/>
            </p14:xfrm>
          </p:contentPart>
        </mc:Choice>
        <mc:Fallback>
          <p:pic>
            <p:nvPicPr>
              <p:cNvPr id="48" name="墨迹 47">
                <a:extLst>
                  <a:ext uri="{FF2B5EF4-FFF2-40B4-BE49-F238E27FC236}">
                    <a16:creationId xmlns:a16="http://schemas.microsoft.com/office/drawing/2014/main" id="{B87BAFEF-A3AC-B1B5-C804-D499D2FA9425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11190319" y="3782325"/>
                <a:ext cx="18000" cy="85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7">
            <p14:nvContentPartPr>
              <p14:cNvPr id="49" name="墨迹 48">
                <a:extLst>
                  <a:ext uri="{FF2B5EF4-FFF2-40B4-BE49-F238E27FC236}">
                    <a16:creationId xmlns:a16="http://schemas.microsoft.com/office/drawing/2014/main" id="{F6EB0279-1809-C4D4-EB34-EFBDD9E6BFE8}"/>
                  </a:ext>
                </a:extLst>
              </p14:cNvPr>
              <p14:cNvContentPartPr/>
              <p14:nvPr/>
            </p14:nvContentPartPr>
            <p14:xfrm>
              <a:off x="10554559" y="4169685"/>
              <a:ext cx="174960" cy="97200"/>
            </p14:xfrm>
          </p:contentPart>
        </mc:Choice>
        <mc:Fallback>
          <p:pic>
            <p:nvPicPr>
              <p:cNvPr id="49" name="墨迹 48">
                <a:extLst>
                  <a:ext uri="{FF2B5EF4-FFF2-40B4-BE49-F238E27FC236}">
                    <a16:creationId xmlns:a16="http://schemas.microsoft.com/office/drawing/2014/main" id="{F6EB0279-1809-C4D4-EB34-EFBDD9E6BFE8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10545559" y="4160685"/>
                <a:ext cx="192600" cy="11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9">
            <p14:nvContentPartPr>
              <p14:cNvPr id="50" name="墨迹 49">
                <a:extLst>
                  <a:ext uri="{FF2B5EF4-FFF2-40B4-BE49-F238E27FC236}">
                    <a16:creationId xmlns:a16="http://schemas.microsoft.com/office/drawing/2014/main" id="{E9A6E558-43D8-B7A5-B1BC-14367C7540B8}"/>
                  </a:ext>
                </a:extLst>
              </p14:cNvPr>
              <p14:cNvContentPartPr/>
              <p14:nvPr/>
            </p14:nvContentPartPr>
            <p14:xfrm>
              <a:off x="10595239" y="2868645"/>
              <a:ext cx="325080" cy="939600"/>
            </p14:xfrm>
          </p:contentPart>
        </mc:Choice>
        <mc:Fallback>
          <p:pic>
            <p:nvPicPr>
              <p:cNvPr id="50" name="墨迹 49">
                <a:extLst>
                  <a:ext uri="{FF2B5EF4-FFF2-40B4-BE49-F238E27FC236}">
                    <a16:creationId xmlns:a16="http://schemas.microsoft.com/office/drawing/2014/main" id="{E9A6E558-43D8-B7A5-B1BC-14367C7540B8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10586239" y="2860005"/>
                <a:ext cx="342720" cy="95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1">
            <p14:nvContentPartPr>
              <p14:cNvPr id="51" name="墨迹 50">
                <a:extLst>
                  <a:ext uri="{FF2B5EF4-FFF2-40B4-BE49-F238E27FC236}">
                    <a16:creationId xmlns:a16="http://schemas.microsoft.com/office/drawing/2014/main" id="{0D171E18-F9FA-DA79-ABE4-3A15448340EE}"/>
                  </a:ext>
                </a:extLst>
              </p14:cNvPr>
              <p14:cNvContentPartPr/>
              <p14:nvPr/>
            </p14:nvContentPartPr>
            <p14:xfrm>
              <a:off x="1610359" y="3186165"/>
              <a:ext cx="2368440" cy="88200"/>
            </p14:xfrm>
          </p:contentPart>
        </mc:Choice>
        <mc:Fallback>
          <p:pic>
            <p:nvPicPr>
              <p:cNvPr id="51" name="墨迹 50">
                <a:extLst>
                  <a:ext uri="{FF2B5EF4-FFF2-40B4-BE49-F238E27FC236}">
                    <a16:creationId xmlns:a16="http://schemas.microsoft.com/office/drawing/2014/main" id="{0D171E18-F9FA-DA79-ABE4-3A15448340EE}"/>
                  </a:ext>
                </a:extLst>
              </p:cNvPr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1601359" y="3177525"/>
                <a:ext cx="2386080" cy="10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3">
            <p14:nvContentPartPr>
              <p14:cNvPr id="54" name="墨迹 53">
                <a:extLst>
                  <a:ext uri="{FF2B5EF4-FFF2-40B4-BE49-F238E27FC236}">
                    <a16:creationId xmlns:a16="http://schemas.microsoft.com/office/drawing/2014/main" id="{DE195DA8-D7E8-8D4D-CDBD-DAF5D0FE2798}"/>
                  </a:ext>
                </a:extLst>
              </p14:cNvPr>
              <p14:cNvContentPartPr/>
              <p14:nvPr/>
            </p14:nvContentPartPr>
            <p14:xfrm>
              <a:off x="1719439" y="3169605"/>
              <a:ext cx="2356200" cy="93960"/>
            </p14:xfrm>
          </p:contentPart>
        </mc:Choice>
        <mc:Fallback>
          <p:pic>
            <p:nvPicPr>
              <p:cNvPr id="54" name="墨迹 53">
                <a:extLst>
                  <a:ext uri="{FF2B5EF4-FFF2-40B4-BE49-F238E27FC236}">
                    <a16:creationId xmlns:a16="http://schemas.microsoft.com/office/drawing/2014/main" id="{DE195DA8-D7E8-8D4D-CDBD-DAF5D0FE2798}"/>
                  </a:ext>
                </a:extLst>
              </p:cNvPr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1710439" y="3160605"/>
                <a:ext cx="2373840" cy="111600"/>
              </a:xfrm>
              <a:prstGeom prst="rect">
                <a:avLst/>
              </a:prstGeom>
            </p:spPr>
          </p:pic>
        </mc:Fallback>
      </mc:AlternateContent>
      <p:grpSp>
        <p:nvGrpSpPr>
          <p:cNvPr id="58" name="组合 57">
            <a:extLst>
              <a:ext uri="{FF2B5EF4-FFF2-40B4-BE49-F238E27FC236}">
                <a16:creationId xmlns:a16="http://schemas.microsoft.com/office/drawing/2014/main" id="{FFFBB53A-2185-718D-2F8C-B7997534B9C4}"/>
              </a:ext>
            </a:extLst>
          </p:cNvPr>
          <p:cNvGrpSpPr/>
          <p:nvPr/>
        </p:nvGrpSpPr>
        <p:grpSpPr>
          <a:xfrm>
            <a:off x="2169439" y="3028125"/>
            <a:ext cx="95760" cy="126000"/>
            <a:chOff x="2169439" y="3028125"/>
            <a:chExt cx="95760" cy="126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56" name="墨迹 55">
                  <a:extLst>
                    <a:ext uri="{FF2B5EF4-FFF2-40B4-BE49-F238E27FC236}">
                      <a16:creationId xmlns:a16="http://schemas.microsoft.com/office/drawing/2014/main" id="{E79A6CCB-8BC3-DE04-F4DB-E112CF78F233}"/>
                    </a:ext>
                  </a:extLst>
                </p14:cNvPr>
                <p14:cNvContentPartPr/>
                <p14:nvPr/>
              </p14:nvContentPartPr>
              <p14:xfrm>
                <a:off x="2169439" y="3061605"/>
                <a:ext cx="95760" cy="92520"/>
              </p14:xfrm>
            </p:contentPart>
          </mc:Choice>
          <mc:Fallback>
            <p:pic>
              <p:nvPicPr>
                <p:cNvPr id="56" name="墨迹 55">
                  <a:extLst>
                    <a:ext uri="{FF2B5EF4-FFF2-40B4-BE49-F238E27FC236}">
                      <a16:creationId xmlns:a16="http://schemas.microsoft.com/office/drawing/2014/main" id="{E79A6CCB-8BC3-DE04-F4DB-E112CF78F233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2160439" y="3052965"/>
                  <a:ext cx="11340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57" name="墨迹 56">
                  <a:extLst>
                    <a:ext uri="{FF2B5EF4-FFF2-40B4-BE49-F238E27FC236}">
                      <a16:creationId xmlns:a16="http://schemas.microsoft.com/office/drawing/2014/main" id="{86D803FC-7FF5-EF8D-35BD-2DC17252320B}"/>
                    </a:ext>
                  </a:extLst>
                </p14:cNvPr>
                <p14:cNvContentPartPr/>
                <p14:nvPr/>
              </p14:nvContentPartPr>
              <p14:xfrm>
                <a:off x="2247919" y="3028125"/>
                <a:ext cx="360" cy="360"/>
              </p14:xfrm>
            </p:contentPart>
          </mc:Choice>
          <mc:Fallback>
            <p:pic>
              <p:nvPicPr>
                <p:cNvPr id="57" name="墨迹 56">
                  <a:extLst>
                    <a:ext uri="{FF2B5EF4-FFF2-40B4-BE49-F238E27FC236}">
                      <a16:creationId xmlns:a16="http://schemas.microsoft.com/office/drawing/2014/main" id="{86D803FC-7FF5-EF8D-35BD-2DC17252320B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239279" y="301912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59" name="墨迹 58">
                <a:extLst>
                  <a:ext uri="{FF2B5EF4-FFF2-40B4-BE49-F238E27FC236}">
                    <a16:creationId xmlns:a16="http://schemas.microsoft.com/office/drawing/2014/main" id="{299823EE-D713-EE94-95F6-1C1D6EBED063}"/>
                  </a:ext>
                </a:extLst>
              </p14:cNvPr>
              <p14:cNvContentPartPr/>
              <p14:nvPr/>
            </p14:nvContentPartPr>
            <p14:xfrm>
              <a:off x="2659039" y="2683605"/>
              <a:ext cx="572400" cy="76320"/>
            </p14:xfrm>
          </p:contentPart>
        </mc:Choice>
        <mc:Fallback>
          <p:pic>
            <p:nvPicPr>
              <p:cNvPr id="59" name="墨迹 58">
                <a:extLst>
                  <a:ext uri="{FF2B5EF4-FFF2-40B4-BE49-F238E27FC236}">
                    <a16:creationId xmlns:a16="http://schemas.microsoft.com/office/drawing/2014/main" id="{299823EE-D713-EE94-95F6-1C1D6EBED063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2650039" y="2674605"/>
                <a:ext cx="590040" cy="9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60" name="墨迹 59">
                <a:extLst>
                  <a:ext uri="{FF2B5EF4-FFF2-40B4-BE49-F238E27FC236}">
                    <a16:creationId xmlns:a16="http://schemas.microsoft.com/office/drawing/2014/main" id="{72CB6D5D-6FF3-BF46-19FA-BF4E630EB95B}"/>
                  </a:ext>
                </a:extLst>
              </p14:cNvPr>
              <p14:cNvContentPartPr/>
              <p14:nvPr/>
            </p14:nvContentPartPr>
            <p14:xfrm>
              <a:off x="3814279" y="247485"/>
              <a:ext cx="27720" cy="21600"/>
            </p14:xfrm>
          </p:contentPart>
        </mc:Choice>
        <mc:Fallback>
          <p:pic>
            <p:nvPicPr>
              <p:cNvPr id="60" name="墨迹 59">
                <a:extLst>
                  <a:ext uri="{FF2B5EF4-FFF2-40B4-BE49-F238E27FC236}">
                    <a16:creationId xmlns:a16="http://schemas.microsoft.com/office/drawing/2014/main" id="{72CB6D5D-6FF3-BF46-19FA-BF4E630EB95B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3805279" y="238845"/>
                <a:ext cx="45360" cy="3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61" name="墨迹 60">
                <a:extLst>
                  <a:ext uri="{FF2B5EF4-FFF2-40B4-BE49-F238E27FC236}">
                    <a16:creationId xmlns:a16="http://schemas.microsoft.com/office/drawing/2014/main" id="{A3A3B1A0-C6ED-B9C4-842E-1CF22A37423E}"/>
                  </a:ext>
                </a:extLst>
              </p14:cNvPr>
              <p14:cNvContentPartPr/>
              <p14:nvPr/>
            </p14:nvContentPartPr>
            <p14:xfrm>
              <a:off x="2977639" y="2709165"/>
              <a:ext cx="294840" cy="25560"/>
            </p14:xfrm>
          </p:contentPart>
        </mc:Choice>
        <mc:Fallback>
          <p:pic>
            <p:nvPicPr>
              <p:cNvPr id="61" name="墨迹 60">
                <a:extLst>
                  <a:ext uri="{FF2B5EF4-FFF2-40B4-BE49-F238E27FC236}">
                    <a16:creationId xmlns:a16="http://schemas.microsoft.com/office/drawing/2014/main" id="{A3A3B1A0-C6ED-B9C4-842E-1CF22A37423E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2968999" y="2700165"/>
                <a:ext cx="312480" cy="4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62" name="墨迹 61">
                <a:extLst>
                  <a:ext uri="{FF2B5EF4-FFF2-40B4-BE49-F238E27FC236}">
                    <a16:creationId xmlns:a16="http://schemas.microsoft.com/office/drawing/2014/main" id="{CEAEC2C0-4E31-736E-823E-77F8EDBFFAF0}"/>
                  </a:ext>
                </a:extLst>
              </p14:cNvPr>
              <p14:cNvContentPartPr/>
              <p14:nvPr/>
            </p14:nvContentPartPr>
            <p14:xfrm>
              <a:off x="2992399" y="2725725"/>
              <a:ext cx="298800" cy="35280"/>
            </p14:xfrm>
          </p:contentPart>
        </mc:Choice>
        <mc:Fallback>
          <p:pic>
            <p:nvPicPr>
              <p:cNvPr id="62" name="墨迹 61">
                <a:extLst>
                  <a:ext uri="{FF2B5EF4-FFF2-40B4-BE49-F238E27FC236}">
                    <a16:creationId xmlns:a16="http://schemas.microsoft.com/office/drawing/2014/main" id="{CEAEC2C0-4E31-736E-823E-77F8EDBFFAF0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2983399" y="2716725"/>
                <a:ext cx="316440" cy="52920"/>
              </a:xfrm>
              <a:prstGeom prst="rect">
                <a:avLst/>
              </a:prstGeom>
            </p:spPr>
          </p:pic>
        </mc:Fallback>
      </mc:AlternateContent>
      <p:grpSp>
        <p:nvGrpSpPr>
          <p:cNvPr id="65" name="组合 64">
            <a:extLst>
              <a:ext uri="{FF2B5EF4-FFF2-40B4-BE49-F238E27FC236}">
                <a16:creationId xmlns:a16="http://schemas.microsoft.com/office/drawing/2014/main" id="{58FC029D-70BF-A809-E1B3-F66B993AFE3A}"/>
              </a:ext>
            </a:extLst>
          </p:cNvPr>
          <p:cNvGrpSpPr/>
          <p:nvPr/>
        </p:nvGrpSpPr>
        <p:grpSpPr>
          <a:xfrm>
            <a:off x="1585519" y="3119565"/>
            <a:ext cx="2541960" cy="151920"/>
            <a:chOff x="1585519" y="3119565"/>
            <a:chExt cx="2541960" cy="151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2" name="墨迹 51">
                  <a:extLst>
                    <a:ext uri="{FF2B5EF4-FFF2-40B4-BE49-F238E27FC236}">
                      <a16:creationId xmlns:a16="http://schemas.microsoft.com/office/drawing/2014/main" id="{F7033B67-80FF-0F5B-5370-A7648E9897A6}"/>
                    </a:ext>
                  </a:extLst>
                </p14:cNvPr>
                <p14:cNvContentPartPr/>
                <p14:nvPr/>
              </p14:nvContentPartPr>
              <p14:xfrm>
                <a:off x="1585519" y="3228645"/>
                <a:ext cx="190440" cy="18000"/>
              </p14:xfrm>
            </p:contentPart>
          </mc:Choice>
          <mc:Fallback>
            <p:pic>
              <p:nvPicPr>
                <p:cNvPr id="52" name="墨迹 51">
                  <a:extLst>
                    <a:ext uri="{FF2B5EF4-FFF2-40B4-BE49-F238E27FC236}">
                      <a16:creationId xmlns:a16="http://schemas.microsoft.com/office/drawing/2014/main" id="{F7033B67-80FF-0F5B-5370-A7648E9897A6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576519" y="3219645"/>
                  <a:ext cx="20808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3" name="墨迹 52">
                  <a:extLst>
                    <a:ext uri="{FF2B5EF4-FFF2-40B4-BE49-F238E27FC236}">
                      <a16:creationId xmlns:a16="http://schemas.microsoft.com/office/drawing/2014/main" id="{1818C95D-4BF1-E2D9-5749-7B47E897E15C}"/>
                    </a:ext>
                  </a:extLst>
                </p14:cNvPr>
                <p14:cNvContentPartPr/>
                <p14:nvPr/>
              </p14:nvContentPartPr>
              <p14:xfrm>
                <a:off x="1652479" y="3267885"/>
                <a:ext cx="59760" cy="3600"/>
              </p14:xfrm>
            </p:contentPart>
          </mc:Choice>
          <mc:Fallback>
            <p:pic>
              <p:nvPicPr>
                <p:cNvPr id="53" name="墨迹 52">
                  <a:extLst>
                    <a:ext uri="{FF2B5EF4-FFF2-40B4-BE49-F238E27FC236}">
                      <a16:creationId xmlns:a16="http://schemas.microsoft.com/office/drawing/2014/main" id="{1818C95D-4BF1-E2D9-5749-7B47E897E15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643479" y="3259245"/>
                  <a:ext cx="7740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63" name="墨迹 62">
                  <a:extLst>
                    <a:ext uri="{FF2B5EF4-FFF2-40B4-BE49-F238E27FC236}">
                      <a16:creationId xmlns:a16="http://schemas.microsoft.com/office/drawing/2014/main" id="{F4D57853-61BF-C4B3-E693-F505A6117380}"/>
                    </a:ext>
                  </a:extLst>
                </p14:cNvPr>
                <p14:cNvContentPartPr/>
                <p14:nvPr/>
              </p14:nvContentPartPr>
              <p14:xfrm>
                <a:off x="1635559" y="3119565"/>
                <a:ext cx="2470680" cy="135720"/>
              </p14:xfrm>
            </p:contentPart>
          </mc:Choice>
          <mc:Fallback>
            <p:pic>
              <p:nvPicPr>
                <p:cNvPr id="63" name="墨迹 62">
                  <a:extLst>
                    <a:ext uri="{FF2B5EF4-FFF2-40B4-BE49-F238E27FC236}">
                      <a16:creationId xmlns:a16="http://schemas.microsoft.com/office/drawing/2014/main" id="{F4D57853-61BF-C4B3-E693-F505A6117380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626919" y="3110565"/>
                  <a:ext cx="248832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64" name="墨迹 63">
                  <a:extLst>
                    <a:ext uri="{FF2B5EF4-FFF2-40B4-BE49-F238E27FC236}">
                      <a16:creationId xmlns:a16="http://schemas.microsoft.com/office/drawing/2014/main" id="{9AA88246-1C7C-125B-E0AC-FE1173520815}"/>
                    </a:ext>
                  </a:extLst>
                </p14:cNvPr>
                <p14:cNvContentPartPr/>
                <p14:nvPr/>
              </p14:nvContentPartPr>
              <p14:xfrm>
                <a:off x="4127119" y="3120285"/>
                <a:ext cx="360" cy="360"/>
              </p14:xfrm>
            </p:contentPart>
          </mc:Choice>
          <mc:Fallback>
            <p:pic>
              <p:nvPicPr>
                <p:cNvPr id="64" name="墨迹 63">
                  <a:extLst>
                    <a:ext uri="{FF2B5EF4-FFF2-40B4-BE49-F238E27FC236}">
                      <a16:creationId xmlns:a16="http://schemas.microsoft.com/office/drawing/2014/main" id="{9AA88246-1C7C-125B-E0AC-FE1173520815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118119" y="311164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93">
            <p14:nvContentPartPr>
              <p14:cNvPr id="66" name="墨迹 65">
                <a:extLst>
                  <a:ext uri="{FF2B5EF4-FFF2-40B4-BE49-F238E27FC236}">
                    <a16:creationId xmlns:a16="http://schemas.microsoft.com/office/drawing/2014/main" id="{398E12B6-8F62-F6C7-E94B-EA280791EEFE}"/>
                  </a:ext>
                </a:extLst>
              </p14:cNvPr>
              <p14:cNvContentPartPr/>
              <p14:nvPr/>
            </p14:nvContentPartPr>
            <p14:xfrm>
              <a:off x="4991119" y="3112005"/>
              <a:ext cx="907560" cy="41040"/>
            </p14:xfrm>
          </p:contentPart>
        </mc:Choice>
        <mc:Fallback>
          <p:pic>
            <p:nvPicPr>
              <p:cNvPr id="66" name="墨迹 65">
                <a:extLst>
                  <a:ext uri="{FF2B5EF4-FFF2-40B4-BE49-F238E27FC236}">
                    <a16:creationId xmlns:a16="http://schemas.microsoft.com/office/drawing/2014/main" id="{398E12B6-8F62-F6C7-E94B-EA280791EEFE}"/>
                  </a:ext>
                </a:extLst>
              </p:cNvPr>
              <p:cNvPicPr/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4982119" y="3103005"/>
                <a:ext cx="925200" cy="58680"/>
              </a:xfrm>
              <a:prstGeom prst="rect">
                <a:avLst/>
              </a:prstGeom>
            </p:spPr>
          </p:pic>
        </mc:Fallback>
      </mc:AlternateContent>
      <p:grpSp>
        <p:nvGrpSpPr>
          <p:cNvPr id="72" name="组合 71">
            <a:extLst>
              <a:ext uri="{FF2B5EF4-FFF2-40B4-BE49-F238E27FC236}">
                <a16:creationId xmlns:a16="http://schemas.microsoft.com/office/drawing/2014/main" id="{2741D0C5-B9F3-3B2B-212E-82B41D94F377}"/>
              </a:ext>
            </a:extLst>
          </p:cNvPr>
          <p:cNvGrpSpPr/>
          <p:nvPr/>
        </p:nvGrpSpPr>
        <p:grpSpPr>
          <a:xfrm>
            <a:off x="1115359" y="3655245"/>
            <a:ext cx="8542440" cy="1077480"/>
            <a:chOff x="1115359" y="3655245"/>
            <a:chExt cx="8542440" cy="1077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D66E2A40-05B2-8FCF-B365-EF72B7C3CF8F}"/>
                    </a:ext>
                  </a:extLst>
                </p14:cNvPr>
                <p14:cNvContentPartPr/>
                <p14:nvPr/>
              </p14:nvContentPartPr>
              <p14:xfrm>
                <a:off x="9009439" y="4009485"/>
                <a:ext cx="399600" cy="17280"/>
              </p14:xfrm>
            </p:contentPart>
          </mc:Choice>
          <mc:Fallback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D66E2A40-05B2-8FCF-B365-EF72B7C3CF8F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9000439" y="4000485"/>
                  <a:ext cx="41724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2DA097E9-6502-590B-E1C7-80A8CFB9C3BC}"/>
                    </a:ext>
                  </a:extLst>
                </p14:cNvPr>
                <p14:cNvContentPartPr/>
                <p14:nvPr/>
              </p14:nvContentPartPr>
              <p14:xfrm>
                <a:off x="9218959" y="4225125"/>
                <a:ext cx="232560" cy="19800"/>
              </p14:xfrm>
            </p:contentPart>
          </mc:Choice>
          <mc:Fallback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2DA097E9-6502-590B-E1C7-80A8CFB9C3BC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9210319" y="4216485"/>
                  <a:ext cx="25020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5E0AF332-39E3-F483-B9AD-82CCA1BAEAC4}"/>
                    </a:ext>
                  </a:extLst>
                </p14:cNvPr>
                <p14:cNvContentPartPr/>
                <p14:nvPr/>
              </p14:nvContentPartPr>
              <p14:xfrm>
                <a:off x="9277639" y="3841725"/>
                <a:ext cx="380160" cy="617040"/>
              </p14:xfrm>
            </p:contentPart>
          </mc:Choice>
          <mc:Fallback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5E0AF332-39E3-F483-B9AD-82CCA1BAEAC4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9268999" y="3832725"/>
                  <a:ext cx="397800" cy="63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">
              <p14:nvContentPartPr>
                <p14:cNvPr id="67" name="墨迹 66">
                  <a:extLst>
                    <a:ext uri="{FF2B5EF4-FFF2-40B4-BE49-F238E27FC236}">
                      <a16:creationId xmlns:a16="http://schemas.microsoft.com/office/drawing/2014/main" id="{805F41C2-2FE1-44FC-1558-36F34EEE9FD9}"/>
                    </a:ext>
                  </a:extLst>
                </p14:cNvPr>
                <p14:cNvContentPartPr/>
                <p14:nvPr/>
              </p14:nvContentPartPr>
              <p14:xfrm>
                <a:off x="1115359" y="3655245"/>
                <a:ext cx="7500960" cy="973440"/>
              </p14:xfrm>
            </p:contentPart>
          </mc:Choice>
          <mc:Fallback>
            <p:pic>
              <p:nvPicPr>
                <p:cNvPr id="67" name="墨迹 66">
                  <a:extLst>
                    <a:ext uri="{FF2B5EF4-FFF2-40B4-BE49-F238E27FC236}">
                      <a16:creationId xmlns:a16="http://schemas.microsoft.com/office/drawing/2014/main" id="{805F41C2-2FE1-44FC-1558-36F34EEE9FD9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1106359" y="3646245"/>
                  <a:ext cx="7518600" cy="9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">
              <p14:nvContentPartPr>
                <p14:cNvPr id="68" name="墨迹 67">
                  <a:extLst>
                    <a:ext uri="{FF2B5EF4-FFF2-40B4-BE49-F238E27FC236}">
                      <a16:creationId xmlns:a16="http://schemas.microsoft.com/office/drawing/2014/main" id="{97FF0251-536A-B1DB-418D-327729429B3D}"/>
                    </a:ext>
                  </a:extLst>
                </p14:cNvPr>
                <p14:cNvContentPartPr/>
                <p14:nvPr/>
              </p14:nvContentPartPr>
              <p14:xfrm>
                <a:off x="8648719" y="4714365"/>
                <a:ext cx="360" cy="360"/>
              </p14:xfrm>
            </p:contentPart>
          </mc:Choice>
          <mc:Fallback>
            <p:pic>
              <p:nvPicPr>
                <p:cNvPr id="68" name="墨迹 67">
                  <a:extLst>
                    <a:ext uri="{FF2B5EF4-FFF2-40B4-BE49-F238E27FC236}">
                      <a16:creationId xmlns:a16="http://schemas.microsoft.com/office/drawing/2014/main" id="{97FF0251-536A-B1DB-418D-327729429B3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640079" y="470572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70" name="墨迹 69">
                  <a:extLst>
                    <a:ext uri="{FF2B5EF4-FFF2-40B4-BE49-F238E27FC236}">
                      <a16:creationId xmlns:a16="http://schemas.microsoft.com/office/drawing/2014/main" id="{799ED3EC-E0AA-A9DC-D4C7-6A3543E49F9A}"/>
                    </a:ext>
                  </a:extLst>
                </p14:cNvPr>
                <p14:cNvContentPartPr/>
                <p14:nvPr/>
              </p14:nvContentPartPr>
              <p14:xfrm>
                <a:off x="8763919" y="4354725"/>
                <a:ext cx="715680" cy="351720"/>
              </p14:xfrm>
            </p:contentPart>
          </mc:Choice>
          <mc:Fallback>
            <p:pic>
              <p:nvPicPr>
                <p:cNvPr id="70" name="墨迹 69">
                  <a:extLst>
                    <a:ext uri="{FF2B5EF4-FFF2-40B4-BE49-F238E27FC236}">
                      <a16:creationId xmlns:a16="http://schemas.microsoft.com/office/drawing/2014/main" id="{799ED3EC-E0AA-A9DC-D4C7-6A3543E49F9A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8754919" y="4346085"/>
                  <a:ext cx="733320" cy="36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71" name="墨迹 70">
                  <a:extLst>
                    <a:ext uri="{FF2B5EF4-FFF2-40B4-BE49-F238E27FC236}">
                      <a16:creationId xmlns:a16="http://schemas.microsoft.com/office/drawing/2014/main" id="{D90F18FE-CD32-14D2-DB52-7DF46DB3903B}"/>
                    </a:ext>
                  </a:extLst>
                </p14:cNvPr>
                <p14:cNvContentPartPr/>
                <p14:nvPr/>
              </p14:nvContentPartPr>
              <p14:xfrm>
                <a:off x="8671399" y="4336725"/>
                <a:ext cx="232200" cy="396000"/>
              </p14:xfrm>
            </p:contentPart>
          </mc:Choice>
          <mc:Fallback>
            <p:pic>
              <p:nvPicPr>
                <p:cNvPr id="71" name="墨迹 70">
                  <a:extLst>
                    <a:ext uri="{FF2B5EF4-FFF2-40B4-BE49-F238E27FC236}">
                      <a16:creationId xmlns:a16="http://schemas.microsoft.com/office/drawing/2014/main" id="{D90F18FE-CD32-14D2-DB52-7DF46DB3903B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8662399" y="4327725"/>
                  <a:ext cx="249840" cy="413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08">
            <p14:nvContentPartPr>
              <p14:cNvPr id="73" name="墨迹 72">
                <a:extLst>
                  <a:ext uri="{FF2B5EF4-FFF2-40B4-BE49-F238E27FC236}">
                    <a16:creationId xmlns:a16="http://schemas.microsoft.com/office/drawing/2014/main" id="{B626C473-8DD1-B812-8450-037A3DC23160}"/>
                  </a:ext>
                </a:extLst>
              </p14:cNvPr>
              <p14:cNvContentPartPr/>
              <p14:nvPr/>
            </p14:nvContentPartPr>
            <p14:xfrm>
              <a:off x="1837159" y="4386045"/>
              <a:ext cx="3678840" cy="35640"/>
            </p14:xfrm>
          </p:contentPart>
        </mc:Choice>
        <mc:Fallback>
          <p:pic>
            <p:nvPicPr>
              <p:cNvPr id="73" name="墨迹 72">
                <a:extLst>
                  <a:ext uri="{FF2B5EF4-FFF2-40B4-BE49-F238E27FC236}">
                    <a16:creationId xmlns:a16="http://schemas.microsoft.com/office/drawing/2014/main" id="{B626C473-8DD1-B812-8450-037A3DC23160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1828159" y="4377405"/>
                <a:ext cx="3696480" cy="5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0">
            <p14:nvContentPartPr>
              <p14:cNvPr id="74" name="墨迹 73">
                <a:extLst>
                  <a:ext uri="{FF2B5EF4-FFF2-40B4-BE49-F238E27FC236}">
                    <a16:creationId xmlns:a16="http://schemas.microsoft.com/office/drawing/2014/main" id="{555B4350-83F7-F102-A68E-3B3E0DB66B15}"/>
                  </a:ext>
                </a:extLst>
              </p14:cNvPr>
              <p14:cNvContentPartPr/>
              <p14:nvPr/>
            </p14:nvContentPartPr>
            <p14:xfrm>
              <a:off x="9655279" y="5467845"/>
              <a:ext cx="2290320" cy="60480"/>
            </p14:xfrm>
          </p:contentPart>
        </mc:Choice>
        <mc:Fallback>
          <p:pic>
            <p:nvPicPr>
              <p:cNvPr id="74" name="墨迹 73">
                <a:extLst>
                  <a:ext uri="{FF2B5EF4-FFF2-40B4-BE49-F238E27FC236}">
                    <a16:creationId xmlns:a16="http://schemas.microsoft.com/office/drawing/2014/main" id="{555B4350-83F7-F102-A68E-3B3E0DB66B15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9646639" y="5458845"/>
                <a:ext cx="2307960" cy="7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2">
            <p14:nvContentPartPr>
              <p14:cNvPr id="75" name="墨迹 74">
                <a:extLst>
                  <a:ext uri="{FF2B5EF4-FFF2-40B4-BE49-F238E27FC236}">
                    <a16:creationId xmlns:a16="http://schemas.microsoft.com/office/drawing/2014/main" id="{2C61F465-93EE-D710-8ECE-C31B8870F8CD}"/>
                  </a:ext>
                </a:extLst>
              </p14:cNvPr>
              <p14:cNvContentPartPr/>
              <p14:nvPr/>
            </p14:nvContentPartPr>
            <p14:xfrm>
              <a:off x="10290319" y="5830005"/>
              <a:ext cx="40320" cy="22680"/>
            </p14:xfrm>
          </p:contentPart>
        </mc:Choice>
        <mc:Fallback>
          <p:pic>
            <p:nvPicPr>
              <p:cNvPr id="75" name="墨迹 74">
                <a:extLst>
                  <a:ext uri="{FF2B5EF4-FFF2-40B4-BE49-F238E27FC236}">
                    <a16:creationId xmlns:a16="http://schemas.microsoft.com/office/drawing/2014/main" id="{2C61F465-93EE-D710-8ECE-C31B8870F8CD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10281319" y="5821365"/>
                <a:ext cx="5796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4">
            <p14:nvContentPartPr>
              <p14:cNvPr id="76" name="墨迹 75">
                <a:extLst>
                  <a:ext uri="{FF2B5EF4-FFF2-40B4-BE49-F238E27FC236}">
                    <a16:creationId xmlns:a16="http://schemas.microsoft.com/office/drawing/2014/main" id="{668B96D6-CD24-6C18-A65B-9393E2B025FA}"/>
                  </a:ext>
                </a:extLst>
              </p14:cNvPr>
              <p14:cNvContentPartPr/>
              <p14:nvPr/>
            </p14:nvContentPartPr>
            <p14:xfrm>
              <a:off x="11249359" y="4990845"/>
              <a:ext cx="360" cy="360"/>
            </p14:xfrm>
          </p:contentPart>
        </mc:Choice>
        <mc:Fallback>
          <p:pic>
            <p:nvPicPr>
              <p:cNvPr id="76" name="墨迹 75">
                <a:extLst>
                  <a:ext uri="{FF2B5EF4-FFF2-40B4-BE49-F238E27FC236}">
                    <a16:creationId xmlns:a16="http://schemas.microsoft.com/office/drawing/2014/main" id="{668B96D6-CD24-6C18-A65B-9393E2B025FA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1240719" y="4982205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5">
            <p14:nvContentPartPr>
              <p14:cNvPr id="77" name="墨迹 76">
                <a:extLst>
                  <a:ext uri="{FF2B5EF4-FFF2-40B4-BE49-F238E27FC236}">
                    <a16:creationId xmlns:a16="http://schemas.microsoft.com/office/drawing/2014/main" id="{450D1685-5266-3AE9-BCF3-80FEE2ADCD91}"/>
                  </a:ext>
                </a:extLst>
              </p14:cNvPr>
              <p14:cNvContentPartPr/>
              <p14:nvPr/>
            </p14:nvContentPartPr>
            <p14:xfrm>
              <a:off x="10792519" y="5382165"/>
              <a:ext cx="63000" cy="70560"/>
            </p14:xfrm>
          </p:contentPart>
        </mc:Choice>
        <mc:Fallback>
          <p:pic>
            <p:nvPicPr>
              <p:cNvPr id="77" name="墨迹 76">
                <a:extLst>
                  <a:ext uri="{FF2B5EF4-FFF2-40B4-BE49-F238E27FC236}">
                    <a16:creationId xmlns:a16="http://schemas.microsoft.com/office/drawing/2014/main" id="{450D1685-5266-3AE9-BCF3-80FEE2ADCD91}"/>
                  </a:ext>
                </a:extLst>
              </p:cNvPr>
              <p:cNvPicPr/>
              <p:nvPr/>
            </p:nvPicPr>
            <p:blipFill>
              <a:blip r:embed="rId116"/>
              <a:stretch>
                <a:fillRect/>
              </a:stretch>
            </p:blipFill>
            <p:spPr>
              <a:xfrm>
                <a:off x="10783519" y="5373525"/>
                <a:ext cx="80640" cy="8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7">
            <p14:nvContentPartPr>
              <p14:cNvPr id="78" name="墨迹 77">
                <a:extLst>
                  <a:ext uri="{FF2B5EF4-FFF2-40B4-BE49-F238E27FC236}">
                    <a16:creationId xmlns:a16="http://schemas.microsoft.com/office/drawing/2014/main" id="{CCED5A5D-2CF7-AB20-21F6-824C5CE652E4}"/>
                  </a:ext>
                </a:extLst>
              </p14:cNvPr>
              <p14:cNvContentPartPr/>
              <p14:nvPr/>
            </p14:nvContentPartPr>
            <p14:xfrm>
              <a:off x="1736359" y="4873485"/>
              <a:ext cx="1997280" cy="127440"/>
            </p14:xfrm>
          </p:contentPart>
        </mc:Choice>
        <mc:Fallback>
          <p:pic>
            <p:nvPicPr>
              <p:cNvPr id="78" name="墨迹 77">
                <a:extLst>
                  <a:ext uri="{FF2B5EF4-FFF2-40B4-BE49-F238E27FC236}">
                    <a16:creationId xmlns:a16="http://schemas.microsoft.com/office/drawing/2014/main" id="{CCED5A5D-2CF7-AB20-21F6-824C5CE652E4}"/>
                  </a:ext>
                </a:extLst>
              </p:cNvPr>
              <p:cNvPicPr/>
              <p:nvPr/>
            </p:nvPicPr>
            <p:blipFill>
              <a:blip r:embed="rId118"/>
              <a:stretch>
                <a:fillRect/>
              </a:stretch>
            </p:blipFill>
            <p:spPr>
              <a:xfrm>
                <a:off x="1727359" y="4864485"/>
                <a:ext cx="2014920" cy="14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9">
            <p14:nvContentPartPr>
              <p14:cNvPr id="79" name="墨迹 78">
                <a:extLst>
                  <a:ext uri="{FF2B5EF4-FFF2-40B4-BE49-F238E27FC236}">
                    <a16:creationId xmlns:a16="http://schemas.microsoft.com/office/drawing/2014/main" id="{2B199E76-62C2-7FE6-13AF-99BAEB7FA3C9}"/>
                  </a:ext>
                </a:extLst>
              </p14:cNvPr>
              <p14:cNvContentPartPr/>
              <p14:nvPr/>
            </p14:nvContentPartPr>
            <p14:xfrm>
              <a:off x="4303519" y="4815165"/>
              <a:ext cx="1170360" cy="67680"/>
            </p14:xfrm>
          </p:contentPart>
        </mc:Choice>
        <mc:Fallback>
          <p:pic>
            <p:nvPicPr>
              <p:cNvPr id="79" name="墨迹 78">
                <a:extLst>
                  <a:ext uri="{FF2B5EF4-FFF2-40B4-BE49-F238E27FC236}">
                    <a16:creationId xmlns:a16="http://schemas.microsoft.com/office/drawing/2014/main" id="{2B199E76-62C2-7FE6-13AF-99BAEB7FA3C9}"/>
                  </a:ext>
                </a:extLst>
              </p:cNvPr>
              <p:cNvPicPr/>
              <p:nvPr/>
            </p:nvPicPr>
            <p:blipFill>
              <a:blip r:embed="rId120"/>
              <a:stretch>
                <a:fillRect/>
              </a:stretch>
            </p:blipFill>
            <p:spPr>
              <a:xfrm>
                <a:off x="4294519" y="4806165"/>
                <a:ext cx="1188000" cy="85320"/>
              </a:xfrm>
              <a:prstGeom prst="rect">
                <a:avLst/>
              </a:prstGeom>
            </p:spPr>
          </p:pic>
        </mc:Fallback>
      </mc:AlternateContent>
      <p:grpSp>
        <p:nvGrpSpPr>
          <p:cNvPr id="82" name="组合 81">
            <a:extLst>
              <a:ext uri="{FF2B5EF4-FFF2-40B4-BE49-F238E27FC236}">
                <a16:creationId xmlns:a16="http://schemas.microsoft.com/office/drawing/2014/main" id="{69669F47-A668-3885-794E-B8CA9319AF61}"/>
              </a:ext>
            </a:extLst>
          </p:cNvPr>
          <p:cNvGrpSpPr/>
          <p:nvPr/>
        </p:nvGrpSpPr>
        <p:grpSpPr>
          <a:xfrm>
            <a:off x="1381399" y="3967725"/>
            <a:ext cx="221040" cy="1946520"/>
            <a:chOff x="1381399" y="3967725"/>
            <a:chExt cx="221040" cy="1946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1">
              <p14:nvContentPartPr>
                <p14:cNvPr id="80" name="墨迹 79">
                  <a:extLst>
                    <a:ext uri="{FF2B5EF4-FFF2-40B4-BE49-F238E27FC236}">
                      <a16:creationId xmlns:a16="http://schemas.microsoft.com/office/drawing/2014/main" id="{A30DA3BF-A788-EFD1-F73A-9B8998185B3E}"/>
                    </a:ext>
                  </a:extLst>
                </p14:cNvPr>
                <p14:cNvContentPartPr/>
                <p14:nvPr/>
              </p14:nvContentPartPr>
              <p14:xfrm>
                <a:off x="1381399" y="3967725"/>
                <a:ext cx="177840" cy="1943280"/>
              </p14:xfrm>
            </p:contentPart>
          </mc:Choice>
          <mc:Fallback>
            <p:pic>
              <p:nvPicPr>
                <p:cNvPr id="80" name="墨迹 79">
                  <a:extLst>
                    <a:ext uri="{FF2B5EF4-FFF2-40B4-BE49-F238E27FC236}">
                      <a16:creationId xmlns:a16="http://schemas.microsoft.com/office/drawing/2014/main" id="{A30DA3BF-A788-EFD1-F73A-9B8998185B3E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1372759" y="3958725"/>
                  <a:ext cx="195480" cy="19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3">
              <p14:nvContentPartPr>
                <p14:cNvPr id="81" name="墨迹 80">
                  <a:extLst>
                    <a:ext uri="{FF2B5EF4-FFF2-40B4-BE49-F238E27FC236}">
                      <a16:creationId xmlns:a16="http://schemas.microsoft.com/office/drawing/2014/main" id="{EB5089B9-8BB8-C166-9EC0-197F5AAFAF3C}"/>
                    </a:ext>
                  </a:extLst>
                </p14:cNvPr>
                <p14:cNvContentPartPr/>
                <p14:nvPr/>
              </p14:nvContentPartPr>
              <p14:xfrm>
                <a:off x="1602079" y="5913885"/>
                <a:ext cx="360" cy="360"/>
              </p14:xfrm>
            </p:contentPart>
          </mc:Choice>
          <mc:Fallback>
            <p:pic>
              <p:nvPicPr>
                <p:cNvPr id="81" name="墨迹 80">
                  <a:extLst>
                    <a:ext uri="{FF2B5EF4-FFF2-40B4-BE49-F238E27FC236}">
                      <a16:creationId xmlns:a16="http://schemas.microsoft.com/office/drawing/2014/main" id="{EB5089B9-8BB8-C166-9EC0-197F5AAFAF3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593079" y="590524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24">
            <p14:nvContentPartPr>
              <p14:cNvPr id="83" name="墨迹 82">
                <a:extLst>
                  <a:ext uri="{FF2B5EF4-FFF2-40B4-BE49-F238E27FC236}">
                    <a16:creationId xmlns:a16="http://schemas.microsoft.com/office/drawing/2014/main" id="{79A4D1FD-B593-7AAE-C757-6A62B8C5AAA4}"/>
                  </a:ext>
                </a:extLst>
              </p14:cNvPr>
              <p14:cNvContentPartPr/>
              <p14:nvPr/>
            </p14:nvContentPartPr>
            <p14:xfrm>
              <a:off x="2138839" y="5350485"/>
              <a:ext cx="2521080" cy="77760"/>
            </p14:xfrm>
          </p:contentPart>
        </mc:Choice>
        <mc:Fallback>
          <p:pic>
            <p:nvPicPr>
              <p:cNvPr id="83" name="墨迹 82">
                <a:extLst>
                  <a:ext uri="{FF2B5EF4-FFF2-40B4-BE49-F238E27FC236}">
                    <a16:creationId xmlns:a16="http://schemas.microsoft.com/office/drawing/2014/main" id="{79A4D1FD-B593-7AAE-C757-6A62B8C5AAA4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2130199" y="5341485"/>
                <a:ext cx="2538720" cy="95400"/>
              </a:xfrm>
              <a:prstGeom prst="rect">
                <a:avLst/>
              </a:prstGeom>
            </p:spPr>
          </p:pic>
        </mc:Fallback>
      </mc:AlternateContent>
      <p:grpSp>
        <p:nvGrpSpPr>
          <p:cNvPr id="86" name="组合 85">
            <a:extLst>
              <a:ext uri="{FF2B5EF4-FFF2-40B4-BE49-F238E27FC236}">
                <a16:creationId xmlns:a16="http://schemas.microsoft.com/office/drawing/2014/main" id="{39BCE3C9-99FE-4AED-10B1-BC34AD59E2B7}"/>
              </a:ext>
            </a:extLst>
          </p:cNvPr>
          <p:cNvGrpSpPr/>
          <p:nvPr/>
        </p:nvGrpSpPr>
        <p:grpSpPr>
          <a:xfrm>
            <a:off x="2675599" y="5920365"/>
            <a:ext cx="2391480" cy="97920"/>
            <a:chOff x="2675599" y="5920365"/>
            <a:chExt cx="2391480" cy="97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84" name="墨迹 83">
                  <a:extLst>
                    <a:ext uri="{FF2B5EF4-FFF2-40B4-BE49-F238E27FC236}">
                      <a16:creationId xmlns:a16="http://schemas.microsoft.com/office/drawing/2014/main" id="{9CBEA37D-F249-B5A4-C16A-91914EC85F50}"/>
                    </a:ext>
                  </a:extLst>
                </p14:cNvPr>
                <p14:cNvContentPartPr/>
                <p14:nvPr/>
              </p14:nvContentPartPr>
              <p14:xfrm>
                <a:off x="2675599" y="5920365"/>
                <a:ext cx="1975320" cy="97920"/>
              </p14:xfrm>
            </p:contentPart>
          </mc:Choice>
          <mc:Fallback>
            <p:pic>
              <p:nvPicPr>
                <p:cNvPr id="84" name="墨迹 83">
                  <a:extLst>
                    <a:ext uri="{FF2B5EF4-FFF2-40B4-BE49-F238E27FC236}">
                      <a16:creationId xmlns:a16="http://schemas.microsoft.com/office/drawing/2014/main" id="{9CBEA37D-F249-B5A4-C16A-91914EC85F50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2666959" y="5911365"/>
                  <a:ext cx="199296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85" name="墨迹 84">
                  <a:extLst>
                    <a:ext uri="{FF2B5EF4-FFF2-40B4-BE49-F238E27FC236}">
                      <a16:creationId xmlns:a16="http://schemas.microsoft.com/office/drawing/2014/main" id="{1A52EC82-CEC5-3141-9D01-7C3E7C49C3DE}"/>
                    </a:ext>
                  </a:extLst>
                </p14:cNvPr>
                <p14:cNvContentPartPr/>
                <p14:nvPr/>
              </p14:nvContentPartPr>
              <p14:xfrm>
                <a:off x="5066719" y="5972565"/>
                <a:ext cx="360" cy="360"/>
              </p14:xfrm>
            </p:contentPart>
          </mc:Choice>
          <mc:Fallback>
            <p:pic>
              <p:nvPicPr>
                <p:cNvPr id="85" name="墨迹 84">
                  <a:extLst>
                    <a:ext uri="{FF2B5EF4-FFF2-40B4-BE49-F238E27FC236}">
                      <a16:creationId xmlns:a16="http://schemas.microsoft.com/office/drawing/2014/main" id="{1A52EC82-CEC5-3141-9D01-7C3E7C49C3DE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5057719" y="596392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29">
            <p14:nvContentPartPr>
              <p14:cNvPr id="87" name="墨迹 86">
                <a:extLst>
                  <a:ext uri="{FF2B5EF4-FFF2-40B4-BE49-F238E27FC236}">
                    <a16:creationId xmlns:a16="http://schemas.microsoft.com/office/drawing/2014/main" id="{B0CE5C2A-FB0D-D4B3-C604-4D5F74CC73DD}"/>
                  </a:ext>
                </a:extLst>
              </p14:cNvPr>
              <p14:cNvContentPartPr/>
              <p14:nvPr/>
            </p14:nvContentPartPr>
            <p14:xfrm>
              <a:off x="7037719" y="5158965"/>
              <a:ext cx="609840" cy="591840"/>
            </p14:xfrm>
          </p:contentPart>
        </mc:Choice>
        <mc:Fallback>
          <p:pic>
            <p:nvPicPr>
              <p:cNvPr id="87" name="墨迹 86">
                <a:extLst>
                  <a:ext uri="{FF2B5EF4-FFF2-40B4-BE49-F238E27FC236}">
                    <a16:creationId xmlns:a16="http://schemas.microsoft.com/office/drawing/2014/main" id="{B0CE5C2A-FB0D-D4B3-C604-4D5F74CC73DD}"/>
                  </a:ext>
                </a:extLst>
              </p:cNvPr>
              <p:cNvPicPr/>
              <p:nvPr/>
            </p:nvPicPr>
            <p:blipFill>
              <a:blip r:embed="rId130"/>
              <a:stretch>
                <a:fillRect/>
              </a:stretch>
            </p:blipFill>
            <p:spPr>
              <a:xfrm>
                <a:off x="7029079" y="5150325"/>
                <a:ext cx="627480" cy="60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1">
            <p14:nvContentPartPr>
              <p14:cNvPr id="88" name="墨迹 87">
                <a:extLst>
                  <a:ext uri="{FF2B5EF4-FFF2-40B4-BE49-F238E27FC236}">
                    <a16:creationId xmlns:a16="http://schemas.microsoft.com/office/drawing/2014/main" id="{38FE97ED-D04F-B227-2704-83EB2AB6AA71}"/>
                  </a:ext>
                </a:extLst>
              </p14:cNvPr>
              <p14:cNvContentPartPr/>
              <p14:nvPr/>
            </p14:nvContentPartPr>
            <p14:xfrm>
              <a:off x="10720879" y="896205"/>
              <a:ext cx="449280" cy="77040"/>
            </p14:xfrm>
          </p:contentPart>
        </mc:Choice>
        <mc:Fallback>
          <p:pic>
            <p:nvPicPr>
              <p:cNvPr id="88" name="墨迹 87">
                <a:extLst>
                  <a:ext uri="{FF2B5EF4-FFF2-40B4-BE49-F238E27FC236}">
                    <a16:creationId xmlns:a16="http://schemas.microsoft.com/office/drawing/2014/main" id="{38FE97ED-D04F-B227-2704-83EB2AB6AA71}"/>
                  </a:ext>
                </a:extLst>
              </p:cNvPr>
              <p:cNvPicPr/>
              <p:nvPr/>
            </p:nvPicPr>
            <p:blipFill>
              <a:blip r:embed="rId132"/>
              <a:stretch>
                <a:fillRect/>
              </a:stretch>
            </p:blipFill>
            <p:spPr>
              <a:xfrm>
                <a:off x="10711879" y="887205"/>
                <a:ext cx="466920" cy="94680"/>
              </a:xfrm>
              <a:prstGeom prst="rect">
                <a:avLst/>
              </a:prstGeom>
            </p:spPr>
          </p:pic>
        </mc:Fallback>
      </mc:AlternateContent>
      <p:grpSp>
        <p:nvGrpSpPr>
          <p:cNvPr id="91" name="组合 90">
            <a:extLst>
              <a:ext uri="{FF2B5EF4-FFF2-40B4-BE49-F238E27FC236}">
                <a16:creationId xmlns:a16="http://schemas.microsoft.com/office/drawing/2014/main" id="{A4693D20-7C06-43FD-3BAC-186E3EDC0A6C}"/>
              </a:ext>
            </a:extLst>
          </p:cNvPr>
          <p:cNvGrpSpPr/>
          <p:nvPr/>
        </p:nvGrpSpPr>
        <p:grpSpPr>
          <a:xfrm>
            <a:off x="1215799" y="1417485"/>
            <a:ext cx="1989000" cy="150480"/>
            <a:chOff x="1215799" y="1417485"/>
            <a:chExt cx="1989000" cy="150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3">
              <p14:nvContentPartPr>
                <p14:cNvPr id="89" name="墨迹 88">
                  <a:extLst>
                    <a:ext uri="{FF2B5EF4-FFF2-40B4-BE49-F238E27FC236}">
                      <a16:creationId xmlns:a16="http://schemas.microsoft.com/office/drawing/2014/main" id="{9DF360BC-C2D1-1B23-0BF3-5BAEAF3DE1F7}"/>
                    </a:ext>
                  </a:extLst>
                </p14:cNvPr>
                <p14:cNvContentPartPr/>
                <p14:nvPr/>
              </p14:nvContentPartPr>
              <p14:xfrm>
                <a:off x="1215799" y="1417485"/>
                <a:ext cx="1855800" cy="150480"/>
              </p14:xfrm>
            </p:contentPart>
          </mc:Choice>
          <mc:Fallback>
            <p:pic>
              <p:nvPicPr>
                <p:cNvPr id="89" name="墨迹 88">
                  <a:extLst>
                    <a:ext uri="{FF2B5EF4-FFF2-40B4-BE49-F238E27FC236}">
                      <a16:creationId xmlns:a16="http://schemas.microsoft.com/office/drawing/2014/main" id="{9DF360BC-C2D1-1B23-0BF3-5BAEAF3DE1F7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1207159" y="1408485"/>
                  <a:ext cx="187344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5">
              <p14:nvContentPartPr>
                <p14:cNvPr id="90" name="墨迹 89">
                  <a:extLst>
                    <a:ext uri="{FF2B5EF4-FFF2-40B4-BE49-F238E27FC236}">
                      <a16:creationId xmlns:a16="http://schemas.microsoft.com/office/drawing/2014/main" id="{14A865E9-0ACB-270B-57FC-69CC654AB502}"/>
                    </a:ext>
                  </a:extLst>
                </p14:cNvPr>
                <p14:cNvContentPartPr/>
                <p14:nvPr/>
              </p14:nvContentPartPr>
              <p14:xfrm>
                <a:off x="3204439" y="1551765"/>
                <a:ext cx="360" cy="360"/>
              </p14:xfrm>
            </p:contentPart>
          </mc:Choice>
          <mc:Fallback>
            <p:pic>
              <p:nvPicPr>
                <p:cNvPr id="90" name="墨迹 89">
                  <a:extLst>
                    <a:ext uri="{FF2B5EF4-FFF2-40B4-BE49-F238E27FC236}">
                      <a16:creationId xmlns:a16="http://schemas.microsoft.com/office/drawing/2014/main" id="{14A865E9-0ACB-270B-57FC-69CC654AB502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195439" y="154276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7846260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2EA0BAC8-9014-CF43-9385-9D20225FB16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923" r="29641"/>
          <a:stretch/>
        </p:blipFill>
        <p:spPr bwMode="auto">
          <a:xfrm rot="5400000">
            <a:off x="5426655" y="-4826549"/>
            <a:ext cx="1338690" cy="1171593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87326C2-337E-A49E-3AC0-732D318D16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899"/>
          <a:stretch/>
        </p:blipFill>
        <p:spPr>
          <a:xfrm>
            <a:off x="503339" y="1744322"/>
            <a:ext cx="4712291" cy="291995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7930C90-8E84-663F-D90F-002EDD63B8B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423"/>
          <a:stretch/>
        </p:blipFill>
        <p:spPr>
          <a:xfrm>
            <a:off x="5969690" y="1744322"/>
            <a:ext cx="5520906" cy="2919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0034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04C73E11-4273-09DF-CB8C-1623962E28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808" y="0"/>
            <a:ext cx="10515600" cy="1325563"/>
          </a:xfrm>
        </p:spPr>
        <p:txBody>
          <a:bodyPr/>
          <a:lstStyle/>
          <a:p>
            <a:pPr algn="ctr"/>
            <a:r>
              <a:rPr lang="zh-CN" altLang="en-US" dirty="0"/>
              <a:t>开区间的端点效应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8C1BE0B-12D6-050C-6579-767B0119DF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391" y="1325563"/>
            <a:ext cx="11873218" cy="2881234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FFEBB208-A49C-AAE0-8351-3085FC22DAE2}"/>
                  </a:ext>
                </a:extLst>
              </p14:cNvPr>
              <p14:cNvContentPartPr/>
              <p14:nvPr/>
            </p14:nvContentPartPr>
            <p14:xfrm>
              <a:off x="5469199" y="2447805"/>
              <a:ext cx="648000" cy="5220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FFEBB208-A49C-AAE0-8351-3085FC22DAE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460559" y="2438805"/>
                <a:ext cx="665640" cy="6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753CB78F-3A48-5D55-221B-B555909A3F89}"/>
                  </a:ext>
                </a:extLst>
              </p14:cNvPr>
              <p14:cNvContentPartPr/>
              <p14:nvPr/>
            </p14:nvContentPartPr>
            <p14:xfrm>
              <a:off x="10141999" y="2775405"/>
              <a:ext cx="1119240" cy="9360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753CB78F-3A48-5D55-221B-B555909A3F8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133359" y="2766765"/>
                <a:ext cx="1136880" cy="11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1A9F2472-0A73-C235-3140-8E09DF0326AC}"/>
                  </a:ext>
                </a:extLst>
              </p14:cNvPr>
              <p14:cNvContentPartPr/>
              <p14:nvPr/>
            </p14:nvContentPartPr>
            <p14:xfrm>
              <a:off x="8229319" y="3782325"/>
              <a:ext cx="1229400" cy="43200"/>
            </p14:xfrm>
          </p:contentPart>
        </mc:Choice>
        <mc:Fallback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1A9F2472-0A73-C235-3140-8E09DF0326A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220679" y="3773325"/>
                <a:ext cx="1247040" cy="60840"/>
              </a:xfrm>
              <a:prstGeom prst="rect">
                <a:avLst/>
              </a:prstGeom>
            </p:spPr>
          </p:pic>
        </mc:Fallback>
      </mc:AlternateContent>
      <p:grpSp>
        <p:nvGrpSpPr>
          <p:cNvPr id="10" name="组合 9">
            <a:extLst>
              <a:ext uri="{FF2B5EF4-FFF2-40B4-BE49-F238E27FC236}">
                <a16:creationId xmlns:a16="http://schemas.microsoft.com/office/drawing/2014/main" id="{2817E372-03D3-4361-7601-A3A3276B9B6D}"/>
              </a:ext>
            </a:extLst>
          </p:cNvPr>
          <p:cNvGrpSpPr/>
          <p:nvPr/>
        </p:nvGrpSpPr>
        <p:grpSpPr>
          <a:xfrm>
            <a:off x="4135399" y="4831725"/>
            <a:ext cx="1035000" cy="237240"/>
            <a:chOff x="4135399" y="4831725"/>
            <a:chExt cx="1035000" cy="237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072B5219-FA20-B99D-E320-380D9A0799EB}"/>
                    </a:ext>
                  </a:extLst>
                </p14:cNvPr>
                <p14:cNvContentPartPr/>
                <p14:nvPr/>
              </p14:nvContentPartPr>
              <p14:xfrm>
                <a:off x="4135399" y="4923885"/>
                <a:ext cx="519480" cy="9000"/>
              </p14:xfrm>
            </p:contentPart>
          </mc:Choice>
          <mc:Fallback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072B5219-FA20-B99D-E320-380D9A0799EB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126399" y="4915245"/>
                  <a:ext cx="53712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8DF8A532-77D1-B33B-E3F7-1E59BF2259DA}"/>
                    </a:ext>
                  </a:extLst>
                </p14:cNvPr>
                <p14:cNvContentPartPr/>
                <p14:nvPr/>
              </p14:nvContentPartPr>
              <p14:xfrm>
                <a:off x="4596559" y="4831725"/>
                <a:ext cx="63000" cy="159480"/>
              </p14:xfrm>
            </p:contentPart>
          </mc:Choice>
          <mc:Fallback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8DF8A532-77D1-B33B-E3F7-1E59BF2259DA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587919" y="4822725"/>
                  <a:ext cx="8064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E15D6BFD-0DEE-5AA9-8A91-17B6288ADCE0}"/>
                    </a:ext>
                  </a:extLst>
                </p14:cNvPr>
                <p14:cNvContentPartPr/>
                <p14:nvPr/>
              </p14:nvContentPartPr>
              <p14:xfrm>
                <a:off x="4965199" y="4845405"/>
                <a:ext cx="205200" cy="223560"/>
              </p14:xfrm>
            </p:contentPart>
          </mc:Choice>
          <mc:Fallback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E15D6BFD-0DEE-5AA9-8A91-17B6288ADCE0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4956199" y="4836765"/>
                  <a:ext cx="222840" cy="241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7B093E5F-C3EC-3A7D-8877-E7FF320703DE}"/>
              </a:ext>
            </a:extLst>
          </p:cNvPr>
          <p:cNvGrpSpPr/>
          <p:nvPr/>
        </p:nvGrpSpPr>
        <p:grpSpPr>
          <a:xfrm>
            <a:off x="4907239" y="5184165"/>
            <a:ext cx="293040" cy="42120"/>
            <a:chOff x="4907239" y="5184165"/>
            <a:chExt cx="293040" cy="42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42083C9E-A893-1CD8-F1C2-2FAF639C4CB4}"/>
                    </a:ext>
                  </a:extLst>
                </p14:cNvPr>
                <p14:cNvContentPartPr/>
                <p14:nvPr/>
              </p14:nvContentPartPr>
              <p14:xfrm>
                <a:off x="4907239" y="5184165"/>
                <a:ext cx="293040" cy="360"/>
              </p14:xfrm>
            </p:contentPart>
          </mc:Choice>
          <mc:Fallback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42083C9E-A893-1CD8-F1C2-2FAF639C4CB4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4898599" y="5175165"/>
                  <a:ext cx="31068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933AB429-A387-5F3E-2200-74397C68D1EB}"/>
                    </a:ext>
                  </a:extLst>
                </p14:cNvPr>
                <p14:cNvContentPartPr/>
                <p14:nvPr/>
              </p14:nvContentPartPr>
              <p14:xfrm>
                <a:off x="4907239" y="5225925"/>
                <a:ext cx="270000" cy="360"/>
              </p14:xfrm>
            </p:contentPart>
          </mc:Choice>
          <mc:Fallback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933AB429-A387-5F3E-2200-74397C68D1EB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4898599" y="5217285"/>
                  <a:ext cx="287640" cy="18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4294837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7B865075-7792-3338-BDE6-6CE6E4F82B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30" y="130737"/>
            <a:ext cx="12016940" cy="1066465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F883D06F-5B9D-1B16-7E03-A01A8CC6AE4E}"/>
              </a:ext>
            </a:extLst>
          </p:cNvPr>
          <p:cNvSpPr txBox="1"/>
          <p:nvPr/>
        </p:nvSpPr>
        <p:spPr>
          <a:xfrm>
            <a:off x="3985404" y="1330448"/>
            <a:ext cx="44124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函数在端点处有意义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402ED8F9-C44E-3ED2-E3D8-78F3B6F9D4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067" y="2111766"/>
            <a:ext cx="11001555" cy="3669934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95889DA7-E8FD-0319-E463-343D915F4754}"/>
                  </a:ext>
                </a:extLst>
              </p14:cNvPr>
              <p14:cNvContentPartPr/>
              <p14:nvPr/>
            </p14:nvContentPartPr>
            <p14:xfrm>
              <a:off x="1182679" y="4058805"/>
              <a:ext cx="4888440" cy="7704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95889DA7-E8FD-0319-E463-343D915F475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73679" y="4050165"/>
                <a:ext cx="4906080" cy="9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59C3121D-E7E9-28BD-FF91-5C75EEB02295}"/>
                  </a:ext>
                </a:extLst>
              </p14:cNvPr>
              <p14:cNvContentPartPr/>
              <p14:nvPr/>
            </p14:nvContentPartPr>
            <p14:xfrm>
              <a:off x="8036359" y="669045"/>
              <a:ext cx="1019520" cy="25380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59C3121D-E7E9-28BD-FF91-5C75EEB0229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027719" y="660045"/>
                <a:ext cx="1037160" cy="27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8EF1455F-FDA0-4749-BA11-21485C662E5B}"/>
                  </a:ext>
                </a:extLst>
              </p14:cNvPr>
              <p14:cNvContentPartPr/>
              <p14:nvPr/>
            </p14:nvContentPartPr>
            <p14:xfrm>
              <a:off x="1576519" y="5661165"/>
              <a:ext cx="2215080" cy="110520"/>
            </p14:xfrm>
          </p:contentPart>
        </mc:Choice>
        <mc:Fallback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8EF1455F-FDA0-4749-BA11-21485C662E5B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567879" y="5652165"/>
                <a:ext cx="2232720" cy="12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9A8BF874-48D8-3E12-C249-33CB676C3021}"/>
                  </a:ext>
                </a:extLst>
              </p14:cNvPr>
              <p14:cNvContentPartPr/>
              <p14:nvPr/>
            </p14:nvContentPartPr>
            <p14:xfrm>
              <a:off x="3755959" y="3093645"/>
              <a:ext cx="1908000" cy="866520"/>
            </p14:xfrm>
          </p:contentPart>
        </mc:Choice>
        <mc:Fallback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9A8BF874-48D8-3E12-C249-33CB676C3021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747319" y="3084645"/>
                <a:ext cx="1925640" cy="88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ABD618FF-00D9-3E2D-E9F6-3BC8A3536E55}"/>
                  </a:ext>
                </a:extLst>
              </p14:cNvPr>
              <p14:cNvContentPartPr/>
              <p14:nvPr/>
            </p14:nvContentPartPr>
            <p14:xfrm>
              <a:off x="4579999" y="5599965"/>
              <a:ext cx="1693440" cy="167400"/>
            </p14:xfrm>
          </p:contentPart>
        </mc:Choice>
        <mc:Fallback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ABD618FF-00D9-3E2D-E9F6-3BC8A3536E55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571359" y="5590965"/>
                <a:ext cx="1711080" cy="18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9" name="墨迹 8">
                <a:extLst>
                  <a:ext uri="{FF2B5EF4-FFF2-40B4-BE49-F238E27FC236}">
                    <a16:creationId xmlns:a16="http://schemas.microsoft.com/office/drawing/2014/main" id="{DBD97EB2-D3D8-D31F-BF76-C7E3B14EE0B7}"/>
                  </a:ext>
                </a:extLst>
              </p14:cNvPr>
              <p14:cNvContentPartPr/>
              <p14:nvPr/>
            </p14:nvContentPartPr>
            <p14:xfrm>
              <a:off x="2815999" y="2540685"/>
              <a:ext cx="3510720" cy="637560"/>
            </p14:xfrm>
          </p:contentPart>
        </mc:Choice>
        <mc:Fallback>
          <p:pic>
            <p:nvPicPr>
              <p:cNvPr id="9" name="墨迹 8">
                <a:extLst>
                  <a:ext uri="{FF2B5EF4-FFF2-40B4-BE49-F238E27FC236}">
                    <a16:creationId xmlns:a16="http://schemas.microsoft.com/office/drawing/2014/main" id="{DBD97EB2-D3D8-D31F-BF76-C7E3B14EE0B7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806999" y="2532045"/>
                <a:ext cx="3528360" cy="655200"/>
              </a:xfrm>
              <a:prstGeom prst="rect">
                <a:avLst/>
              </a:prstGeom>
            </p:spPr>
          </p:pic>
        </mc:Fallback>
      </mc:AlternateContent>
      <p:grpSp>
        <p:nvGrpSpPr>
          <p:cNvPr id="19" name="组合 18">
            <a:extLst>
              <a:ext uri="{FF2B5EF4-FFF2-40B4-BE49-F238E27FC236}">
                <a16:creationId xmlns:a16="http://schemas.microsoft.com/office/drawing/2014/main" id="{2988E5A8-6DF7-0B75-7D93-7B7033D806B8}"/>
              </a:ext>
            </a:extLst>
          </p:cNvPr>
          <p:cNvGrpSpPr/>
          <p:nvPr/>
        </p:nvGrpSpPr>
        <p:grpSpPr>
          <a:xfrm>
            <a:off x="7717399" y="1869645"/>
            <a:ext cx="754560" cy="739440"/>
            <a:chOff x="7717399" y="1869645"/>
            <a:chExt cx="754560" cy="739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7FE03DD9-3CB9-8537-8978-6F852E7D0911}"/>
                    </a:ext>
                  </a:extLst>
                </p14:cNvPr>
                <p14:cNvContentPartPr/>
                <p14:nvPr/>
              </p14:nvContentPartPr>
              <p14:xfrm>
                <a:off x="7717399" y="1869645"/>
                <a:ext cx="754560" cy="739440"/>
              </p14:xfrm>
            </p:contentPart>
          </mc:Choice>
          <mc:Fallback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7FE03DD9-3CB9-8537-8978-6F852E7D0911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708399" y="1861005"/>
                  <a:ext cx="772200" cy="75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D5304899-F356-F660-7409-4FEEBA4F52C5}"/>
                    </a:ext>
                  </a:extLst>
                </p14:cNvPr>
                <p14:cNvContentPartPr/>
                <p14:nvPr/>
              </p14:nvContentPartPr>
              <p14:xfrm>
                <a:off x="7826839" y="2038485"/>
                <a:ext cx="28440" cy="7200"/>
              </p14:xfrm>
            </p:contentPart>
          </mc:Choice>
          <mc:Fallback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D5304899-F356-F660-7409-4FEEBA4F52C5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817839" y="2029485"/>
                  <a:ext cx="4608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4D09234A-0BF5-2110-E088-8CC50F1773DF}"/>
                    </a:ext>
                  </a:extLst>
                </p14:cNvPr>
                <p14:cNvContentPartPr/>
                <p14:nvPr/>
              </p14:nvContentPartPr>
              <p14:xfrm>
                <a:off x="8330119" y="2097165"/>
                <a:ext cx="39600" cy="29880"/>
              </p14:xfrm>
            </p:contentPart>
          </mc:Choice>
          <mc:Fallback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4D09234A-0BF5-2110-E088-8CC50F1773DF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8321119" y="2088165"/>
                  <a:ext cx="5724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2E6D899F-13CF-0B62-9D20-15F289707685}"/>
                    </a:ext>
                  </a:extLst>
                </p14:cNvPr>
                <p14:cNvContentPartPr/>
                <p14:nvPr/>
              </p14:nvContentPartPr>
              <p14:xfrm>
                <a:off x="7851679" y="2046765"/>
                <a:ext cx="360" cy="360"/>
              </p14:xfrm>
            </p:contentPart>
          </mc:Choice>
          <mc:Fallback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2E6D899F-13CF-0B62-9D20-15F289707685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843039" y="203776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AD4684CD-624E-3F5C-E453-8A39BCD88B35}"/>
              </a:ext>
            </a:extLst>
          </p:cNvPr>
          <p:cNvGrpSpPr/>
          <p:nvPr/>
        </p:nvGrpSpPr>
        <p:grpSpPr>
          <a:xfrm>
            <a:off x="5788159" y="3422325"/>
            <a:ext cx="1453320" cy="329040"/>
            <a:chOff x="5788159" y="3422325"/>
            <a:chExt cx="1453320" cy="329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8CAA849F-1F33-1D78-87B3-601245B35016}"/>
                    </a:ext>
                  </a:extLst>
                </p14:cNvPr>
                <p14:cNvContentPartPr/>
                <p14:nvPr/>
              </p14:nvContentPartPr>
              <p14:xfrm>
                <a:off x="5788159" y="3539685"/>
                <a:ext cx="267840" cy="67680"/>
              </p14:xfrm>
            </p:contentPart>
          </mc:Choice>
          <mc:Fallback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8CAA849F-1F33-1D78-87B3-601245B35016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5779159" y="3531045"/>
                  <a:ext cx="28548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1E88086D-48A8-5F98-ED9E-93AA9BD37AD5}"/>
                    </a:ext>
                  </a:extLst>
                </p14:cNvPr>
                <p14:cNvContentPartPr/>
                <p14:nvPr/>
              </p14:nvContentPartPr>
              <p14:xfrm>
                <a:off x="5938999" y="3422325"/>
                <a:ext cx="34200" cy="284760"/>
              </p14:xfrm>
            </p:contentPart>
          </mc:Choice>
          <mc:Fallback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1E88086D-48A8-5F98-ED9E-93AA9BD37AD5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930359" y="3413685"/>
                  <a:ext cx="51840" cy="30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2C3B0296-03E9-F68E-2E11-E0668A3F9169}"/>
                    </a:ext>
                  </a:extLst>
                </p14:cNvPr>
                <p14:cNvContentPartPr/>
                <p14:nvPr/>
              </p14:nvContentPartPr>
              <p14:xfrm>
                <a:off x="6545599" y="3656685"/>
                <a:ext cx="695880" cy="94680"/>
              </p14:xfrm>
            </p:contentPart>
          </mc:Choice>
          <mc:Fallback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2C3B0296-03E9-F68E-2E11-E0668A3F9169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6536599" y="3647685"/>
                  <a:ext cx="713520" cy="112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0C689C4D-559D-3D45-93B1-775699DC9AE5}"/>
              </a:ext>
            </a:extLst>
          </p:cNvPr>
          <p:cNvGrpSpPr/>
          <p:nvPr/>
        </p:nvGrpSpPr>
        <p:grpSpPr>
          <a:xfrm>
            <a:off x="1509559" y="5309085"/>
            <a:ext cx="4787640" cy="530280"/>
            <a:chOff x="1509559" y="5309085"/>
            <a:chExt cx="4787640" cy="530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812C4E36-11FD-C986-D280-9B7AC0843F4F}"/>
                    </a:ext>
                  </a:extLst>
                </p14:cNvPr>
                <p14:cNvContentPartPr/>
                <p14:nvPr/>
              </p14:nvContentPartPr>
              <p14:xfrm>
                <a:off x="4882039" y="5619045"/>
                <a:ext cx="1415160" cy="51840"/>
              </p14:xfrm>
            </p:contentPart>
          </mc:Choice>
          <mc:Fallback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812C4E36-11FD-C986-D280-9B7AC0843F4F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873039" y="5610405"/>
                  <a:ext cx="143280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29763C3C-F360-055A-5F52-D50DC27B1DCD}"/>
                    </a:ext>
                  </a:extLst>
                </p14:cNvPr>
                <p14:cNvContentPartPr/>
                <p14:nvPr/>
              </p14:nvContentPartPr>
              <p14:xfrm>
                <a:off x="1509559" y="5653605"/>
                <a:ext cx="2142360" cy="185760"/>
              </p14:xfrm>
            </p:contentPart>
          </mc:Choice>
          <mc:Fallback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29763C3C-F360-055A-5F52-D50DC27B1DCD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500919" y="5644965"/>
                  <a:ext cx="216000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8550958C-980C-AF86-5884-3268455F86FE}"/>
                    </a:ext>
                  </a:extLst>
                </p14:cNvPr>
                <p14:cNvContentPartPr/>
                <p14:nvPr/>
              </p14:nvContentPartPr>
              <p14:xfrm>
                <a:off x="3841639" y="5420685"/>
                <a:ext cx="495720" cy="250200"/>
              </p14:xfrm>
            </p:contentPart>
          </mc:Choice>
          <mc:Fallback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8550958C-980C-AF86-5884-3268455F86FE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832999" y="5412045"/>
                  <a:ext cx="513360" cy="26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925D0ABA-C40A-4E7D-5381-08B1A7A8953B}"/>
                    </a:ext>
                  </a:extLst>
                </p14:cNvPr>
                <p14:cNvContentPartPr/>
                <p14:nvPr/>
              </p14:nvContentPartPr>
              <p14:xfrm>
                <a:off x="4320079" y="5309085"/>
                <a:ext cx="136800" cy="183600"/>
              </p14:xfrm>
            </p:contentPart>
          </mc:Choice>
          <mc:Fallback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925D0ABA-C40A-4E7D-5381-08B1A7A8953B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311079" y="5300445"/>
                  <a:ext cx="154440" cy="2012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5453885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F37E5AE-8241-66A9-9BE7-5A52A55A313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4"/>
          <a:stretch/>
        </p:blipFill>
        <p:spPr bwMode="auto">
          <a:xfrm>
            <a:off x="90219" y="165676"/>
            <a:ext cx="12011562" cy="858279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C2CEEFF5-D2CC-2A6E-735A-66B77CA628B3}"/>
                  </a:ext>
                </a:extLst>
              </p:cNvPr>
              <p:cNvSpPr txBox="1"/>
              <p:nvPr/>
            </p:nvSpPr>
            <p:spPr>
              <a:xfrm>
                <a:off x="465826" y="1500997"/>
                <a:ext cx="10791646" cy="36060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3600" dirty="0"/>
                  <a:t>端点效应 </a:t>
                </a:r>
                <a:r>
                  <a:rPr lang="en-US" altLang="zh-CN" sz="3600" dirty="0"/>
                  <a:t>-&gt; 1 </a:t>
                </a:r>
                <a:r>
                  <a:rPr lang="en-US" altLang="zh-CN" sz="3200" dirty="0"/>
                  <a:t>&lt;= a &lt;= 2</a:t>
                </a:r>
              </a:p>
              <a:p>
                <a:r>
                  <a:rPr lang="zh-CN" altLang="en-US" sz="3600" dirty="0"/>
                  <a:t>对称轴：</a:t>
                </a:r>
                <a:r>
                  <a:rPr lang="en-US" altLang="zh-CN" sz="3600" dirty="0"/>
                  <a:t>x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3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3−</m:t>
                        </m:r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num>
                      <m:den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</m:oMath>
                </a14:m>
                <a:r>
                  <a:rPr lang="zh-CN" altLang="en-US" sz="3600" dirty="0"/>
                  <a:t> ∈</a:t>
                </a:r>
                <a:r>
                  <a:rPr lang="en-US" altLang="zh-CN" sz="3200" dirty="0"/>
                  <a:t>[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3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</m:oMath>
                </a14:m>
                <a:r>
                  <a:rPr lang="zh-CN" altLang="en-US" sz="3600" dirty="0"/>
                  <a:t>  ，</a:t>
                </a:r>
                <a:r>
                  <a:rPr lang="en-US" altLang="zh-CN" sz="3600" dirty="0"/>
                  <a:t>1</a:t>
                </a:r>
                <a:r>
                  <a:rPr lang="zh-CN" altLang="en-US" sz="3600" dirty="0"/>
                  <a:t>）</a:t>
                </a:r>
                <a:endParaRPr lang="en-US" altLang="zh-CN" sz="3600" dirty="0"/>
              </a:p>
              <a:p>
                <a:r>
                  <a:rPr lang="en-US" altLang="zh-CN" sz="3600" dirty="0"/>
                  <a:t>f( x)min = f(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3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3−</m:t>
                        </m:r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num>
                      <m:den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</m:oMath>
                </a14:m>
                <a:r>
                  <a:rPr lang="en-US" altLang="zh-CN" sz="3600" dirty="0"/>
                  <a:t>) &gt; 0   -&gt;   1&lt; a &lt;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3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9</m:t>
                        </m:r>
                      </m:num>
                      <m:den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den>
                    </m:f>
                  </m:oMath>
                </a14:m>
                <a:endParaRPr lang="en-US" altLang="zh-CN" sz="3600" dirty="0"/>
              </a:p>
              <a:p>
                <a:r>
                  <a:rPr lang="en-US" altLang="zh-CN" sz="3600" dirty="0"/>
                  <a:t>a = 1</a:t>
                </a:r>
                <a:r>
                  <a:rPr lang="zh-CN" altLang="en-US" sz="3600" dirty="0"/>
                  <a:t>时，符合</a:t>
                </a:r>
                <a:endParaRPr lang="en-US" altLang="zh-CN" sz="3600" dirty="0"/>
              </a:p>
              <a:p>
                <a:r>
                  <a:rPr lang="en-US" altLang="zh-CN" sz="3600" dirty="0"/>
                  <a:t>So</a:t>
                </a:r>
                <a:r>
                  <a:rPr lang="zh-CN" altLang="en-US" sz="3600" dirty="0"/>
                  <a:t>， </a:t>
                </a:r>
                <a:r>
                  <a:rPr lang="en-US" altLang="zh-CN" sz="3600" dirty="0"/>
                  <a:t>1 &lt;= a &lt;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3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9</m:t>
                        </m:r>
                      </m:num>
                      <m:den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den>
                    </m:f>
                  </m:oMath>
                </a14:m>
                <a:r>
                  <a:rPr lang="zh-CN" altLang="en-US" sz="3600" dirty="0"/>
                  <a:t> </a:t>
                </a: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C2CEEFF5-D2CC-2A6E-735A-66B77CA628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826" y="1500997"/>
                <a:ext cx="10791646" cy="3606052"/>
              </a:xfrm>
              <a:prstGeom prst="rect">
                <a:avLst/>
              </a:prstGeom>
              <a:blipFill>
                <a:blip r:embed="rId3"/>
                <a:stretch>
                  <a:fillRect l="-1694" t="-2534" b="-10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D33C2E44-4233-5C83-E1D1-F0116E533735}"/>
                  </a:ext>
                </a:extLst>
              </p14:cNvPr>
              <p14:cNvContentPartPr/>
              <p14:nvPr/>
            </p14:nvContentPartPr>
            <p14:xfrm>
              <a:off x="1962799" y="829965"/>
              <a:ext cx="4330800" cy="186120"/>
            </p14:xfrm>
          </p:contentPart>
        </mc:Choice>
        <mc:Fallback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D33C2E44-4233-5C83-E1D1-F0116E53373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53799" y="821325"/>
                <a:ext cx="4348440" cy="20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8" name="墨迹 7">
                <a:extLst>
                  <a:ext uri="{FF2B5EF4-FFF2-40B4-BE49-F238E27FC236}">
                    <a16:creationId xmlns:a16="http://schemas.microsoft.com/office/drawing/2014/main" id="{A951BC4B-1627-7306-F297-BD62590868FD}"/>
                  </a:ext>
                </a:extLst>
              </p14:cNvPr>
              <p14:cNvContentPartPr/>
              <p14:nvPr/>
            </p14:nvContentPartPr>
            <p14:xfrm>
              <a:off x="2348719" y="2825085"/>
              <a:ext cx="3992040" cy="189720"/>
            </p14:xfrm>
          </p:contentPart>
        </mc:Choice>
        <mc:Fallback>
          <p:pic>
            <p:nvPicPr>
              <p:cNvPr id="8" name="墨迹 7">
                <a:extLst>
                  <a:ext uri="{FF2B5EF4-FFF2-40B4-BE49-F238E27FC236}">
                    <a16:creationId xmlns:a16="http://schemas.microsoft.com/office/drawing/2014/main" id="{A951BC4B-1627-7306-F297-BD62590868F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39719" y="2816445"/>
                <a:ext cx="4009680" cy="20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9" name="墨迹 8">
                <a:extLst>
                  <a:ext uri="{FF2B5EF4-FFF2-40B4-BE49-F238E27FC236}">
                    <a16:creationId xmlns:a16="http://schemas.microsoft.com/office/drawing/2014/main" id="{2AD3A4F5-DC20-61A4-D582-FF7C115FBB0E}"/>
                  </a:ext>
                </a:extLst>
              </p14:cNvPr>
              <p14:cNvContentPartPr/>
              <p14:nvPr/>
            </p14:nvContentPartPr>
            <p14:xfrm>
              <a:off x="8682559" y="1847325"/>
              <a:ext cx="1056960" cy="963000"/>
            </p14:xfrm>
          </p:contentPart>
        </mc:Choice>
        <mc:Fallback>
          <p:pic>
            <p:nvPicPr>
              <p:cNvPr id="9" name="墨迹 8">
                <a:extLst>
                  <a:ext uri="{FF2B5EF4-FFF2-40B4-BE49-F238E27FC236}">
                    <a16:creationId xmlns:a16="http://schemas.microsoft.com/office/drawing/2014/main" id="{2AD3A4F5-DC20-61A4-D582-FF7C115FBB0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673559" y="1838325"/>
                <a:ext cx="1074600" cy="98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1" name="墨迹 10">
                <a:extLst>
                  <a:ext uri="{FF2B5EF4-FFF2-40B4-BE49-F238E27FC236}">
                    <a16:creationId xmlns:a16="http://schemas.microsoft.com/office/drawing/2014/main" id="{7FBDFEE7-66F1-17A5-891D-4BEE65AD9470}"/>
                  </a:ext>
                </a:extLst>
              </p14:cNvPr>
              <p14:cNvContentPartPr/>
              <p14:nvPr/>
            </p14:nvContentPartPr>
            <p14:xfrm>
              <a:off x="9644479" y="2101125"/>
              <a:ext cx="15480" cy="14760"/>
            </p14:xfrm>
          </p:contentPart>
        </mc:Choice>
        <mc:Fallback>
          <p:pic>
            <p:nvPicPr>
              <p:cNvPr id="11" name="墨迹 10">
                <a:extLst>
                  <a:ext uri="{FF2B5EF4-FFF2-40B4-BE49-F238E27FC236}">
                    <a16:creationId xmlns:a16="http://schemas.microsoft.com/office/drawing/2014/main" id="{7FBDFEE7-66F1-17A5-891D-4BEE65AD9470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635839" y="2092125"/>
                <a:ext cx="33120" cy="32400"/>
              </a:xfrm>
              <a:prstGeom prst="rect">
                <a:avLst/>
              </a:prstGeom>
            </p:spPr>
          </p:pic>
        </mc:Fallback>
      </mc:AlternateContent>
      <p:grpSp>
        <p:nvGrpSpPr>
          <p:cNvPr id="13" name="组合 12">
            <a:extLst>
              <a:ext uri="{FF2B5EF4-FFF2-40B4-BE49-F238E27FC236}">
                <a16:creationId xmlns:a16="http://schemas.microsoft.com/office/drawing/2014/main" id="{8AB95B7F-BB50-A0AF-2069-708BC80D8C5A}"/>
              </a:ext>
            </a:extLst>
          </p:cNvPr>
          <p:cNvGrpSpPr/>
          <p:nvPr/>
        </p:nvGrpSpPr>
        <p:grpSpPr>
          <a:xfrm>
            <a:off x="9092599" y="2576325"/>
            <a:ext cx="326160" cy="255240"/>
            <a:chOff x="9092599" y="2576325"/>
            <a:chExt cx="326160" cy="255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BBB4D16D-C368-7915-2819-659CB339B5B4}"/>
                    </a:ext>
                  </a:extLst>
                </p14:cNvPr>
                <p14:cNvContentPartPr/>
                <p14:nvPr/>
              </p14:nvContentPartPr>
              <p14:xfrm>
                <a:off x="9092599" y="2749845"/>
                <a:ext cx="52920" cy="81720"/>
              </p14:xfrm>
            </p:contentPart>
          </mc:Choice>
          <mc:Fallback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BBB4D16D-C368-7915-2819-659CB339B5B4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9083599" y="2741205"/>
                  <a:ext cx="7056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C3708A5A-0EA6-7E63-7187-1F7D3F3111B1}"/>
                    </a:ext>
                  </a:extLst>
                </p14:cNvPr>
                <p14:cNvContentPartPr/>
                <p14:nvPr/>
              </p14:nvContentPartPr>
              <p14:xfrm>
                <a:off x="9378439" y="2576325"/>
                <a:ext cx="40320" cy="15840"/>
              </p14:xfrm>
            </p:contentPart>
          </mc:Choice>
          <mc:Fallback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C3708A5A-0EA6-7E63-7187-1F7D3F3111B1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9369439" y="2567685"/>
                  <a:ext cx="57960" cy="33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4" name="墨迹 13">
                <a:extLst>
                  <a:ext uri="{FF2B5EF4-FFF2-40B4-BE49-F238E27FC236}">
                    <a16:creationId xmlns:a16="http://schemas.microsoft.com/office/drawing/2014/main" id="{61537CE4-7959-CC58-DD3B-2B6D038C87E3}"/>
                  </a:ext>
                </a:extLst>
              </p14:cNvPr>
              <p14:cNvContentPartPr/>
              <p14:nvPr/>
            </p14:nvContentPartPr>
            <p14:xfrm>
              <a:off x="6518239" y="733485"/>
              <a:ext cx="765720" cy="248760"/>
            </p14:xfrm>
          </p:contentPart>
        </mc:Choice>
        <mc:Fallback>
          <p:pic>
            <p:nvPicPr>
              <p:cNvPr id="14" name="墨迹 13">
                <a:extLst>
                  <a:ext uri="{FF2B5EF4-FFF2-40B4-BE49-F238E27FC236}">
                    <a16:creationId xmlns:a16="http://schemas.microsoft.com/office/drawing/2014/main" id="{61537CE4-7959-CC58-DD3B-2B6D038C87E3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509239" y="724485"/>
                <a:ext cx="783360" cy="26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5" name="墨迹 14">
                <a:extLst>
                  <a:ext uri="{FF2B5EF4-FFF2-40B4-BE49-F238E27FC236}">
                    <a16:creationId xmlns:a16="http://schemas.microsoft.com/office/drawing/2014/main" id="{26DE066D-D664-A6D8-99C3-64BEB04461FD}"/>
                  </a:ext>
                </a:extLst>
              </p14:cNvPr>
              <p14:cNvContentPartPr/>
              <p14:nvPr/>
            </p14:nvContentPartPr>
            <p14:xfrm>
              <a:off x="603799" y="3657045"/>
              <a:ext cx="3813840" cy="60120"/>
            </p14:xfrm>
          </p:contentPart>
        </mc:Choice>
        <mc:Fallback>
          <p:pic>
            <p:nvPicPr>
              <p:cNvPr id="15" name="墨迹 14">
                <a:extLst>
                  <a:ext uri="{FF2B5EF4-FFF2-40B4-BE49-F238E27FC236}">
                    <a16:creationId xmlns:a16="http://schemas.microsoft.com/office/drawing/2014/main" id="{26DE066D-D664-A6D8-99C3-64BEB04461FD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94799" y="3648045"/>
                <a:ext cx="3831480" cy="7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16" name="墨迹 15">
                <a:extLst>
                  <a:ext uri="{FF2B5EF4-FFF2-40B4-BE49-F238E27FC236}">
                    <a16:creationId xmlns:a16="http://schemas.microsoft.com/office/drawing/2014/main" id="{6B05F964-843E-E993-CC01-CB867942238C}"/>
                  </a:ext>
                </a:extLst>
              </p14:cNvPr>
              <p14:cNvContentPartPr/>
              <p14:nvPr/>
            </p14:nvContentPartPr>
            <p14:xfrm>
              <a:off x="5754319" y="3691245"/>
              <a:ext cx="1893600" cy="143640"/>
            </p14:xfrm>
          </p:contentPart>
        </mc:Choice>
        <mc:Fallback>
          <p:pic>
            <p:nvPicPr>
              <p:cNvPr id="16" name="墨迹 15">
                <a:extLst>
                  <a:ext uri="{FF2B5EF4-FFF2-40B4-BE49-F238E27FC236}">
                    <a16:creationId xmlns:a16="http://schemas.microsoft.com/office/drawing/2014/main" id="{6B05F964-843E-E993-CC01-CB867942238C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745679" y="3682605"/>
                <a:ext cx="1911240" cy="161280"/>
              </a:xfrm>
              <a:prstGeom prst="rect">
                <a:avLst/>
              </a:prstGeom>
            </p:spPr>
          </p:pic>
        </mc:Fallback>
      </mc:AlternateContent>
      <p:grpSp>
        <p:nvGrpSpPr>
          <p:cNvPr id="20" name="组合 19">
            <a:extLst>
              <a:ext uri="{FF2B5EF4-FFF2-40B4-BE49-F238E27FC236}">
                <a16:creationId xmlns:a16="http://schemas.microsoft.com/office/drawing/2014/main" id="{C04074B5-576B-CE6C-519E-7C3646A5F341}"/>
              </a:ext>
            </a:extLst>
          </p:cNvPr>
          <p:cNvGrpSpPr/>
          <p:nvPr/>
        </p:nvGrpSpPr>
        <p:grpSpPr>
          <a:xfrm>
            <a:off x="3178879" y="1945965"/>
            <a:ext cx="2584800" cy="236160"/>
            <a:chOff x="3178879" y="1945965"/>
            <a:chExt cx="2584800" cy="236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88FBBD2B-BEC1-F603-3EC0-ECAF32677481}"/>
                    </a:ext>
                  </a:extLst>
                </p14:cNvPr>
                <p14:cNvContentPartPr/>
                <p14:nvPr/>
              </p14:nvContentPartPr>
              <p14:xfrm>
                <a:off x="5670799" y="1945965"/>
                <a:ext cx="92880" cy="236160"/>
              </p14:xfrm>
            </p:contentPart>
          </mc:Choice>
          <mc:Fallback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88FBBD2B-BEC1-F603-3EC0-ECAF32677481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5661799" y="1937325"/>
                  <a:ext cx="11052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5" name="墨迹 4">
                  <a:extLst>
                    <a:ext uri="{FF2B5EF4-FFF2-40B4-BE49-F238E27FC236}">
                      <a16:creationId xmlns:a16="http://schemas.microsoft.com/office/drawing/2014/main" id="{F59B82C8-0FC8-DA32-08B5-E0B47E708C7C}"/>
                    </a:ext>
                  </a:extLst>
                </p14:cNvPr>
                <p14:cNvContentPartPr/>
                <p14:nvPr/>
              </p14:nvContentPartPr>
              <p14:xfrm>
                <a:off x="3178879" y="2038485"/>
                <a:ext cx="2231280" cy="360"/>
              </p14:xfrm>
            </p:contentPart>
          </mc:Choice>
          <mc:Fallback>
            <p:pic>
              <p:nvPicPr>
                <p:cNvPr id="5" name="墨迹 4">
                  <a:extLst>
                    <a:ext uri="{FF2B5EF4-FFF2-40B4-BE49-F238E27FC236}">
                      <a16:creationId xmlns:a16="http://schemas.microsoft.com/office/drawing/2014/main" id="{F59B82C8-0FC8-DA32-08B5-E0B47E708C7C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170239" y="2029485"/>
                  <a:ext cx="224892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F43CB9F2-5985-09DA-9359-53FE3B2DBC2E}"/>
                    </a:ext>
                  </a:extLst>
                </p14:cNvPr>
                <p14:cNvContentPartPr/>
                <p14:nvPr/>
              </p14:nvContentPartPr>
              <p14:xfrm>
                <a:off x="5544799" y="2038485"/>
                <a:ext cx="360" cy="360"/>
              </p14:xfrm>
            </p:contentPart>
          </mc:Choice>
          <mc:Fallback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F43CB9F2-5985-09DA-9359-53FE3B2DBC2E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535799" y="202948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18" name="墨迹 17">
                <a:extLst>
                  <a:ext uri="{FF2B5EF4-FFF2-40B4-BE49-F238E27FC236}">
                    <a16:creationId xmlns:a16="http://schemas.microsoft.com/office/drawing/2014/main" id="{E6811FEF-D4AD-4997-AA3A-540CE7369EEE}"/>
                  </a:ext>
                </a:extLst>
              </p14:cNvPr>
              <p14:cNvContentPartPr/>
              <p14:nvPr/>
            </p14:nvContentPartPr>
            <p14:xfrm>
              <a:off x="5703919" y="2012925"/>
              <a:ext cx="849960" cy="1006920"/>
            </p14:xfrm>
          </p:contentPart>
        </mc:Choice>
        <mc:Fallback>
          <p:pic>
            <p:nvPicPr>
              <p:cNvPr id="18" name="墨迹 17">
                <a:extLst>
                  <a:ext uri="{FF2B5EF4-FFF2-40B4-BE49-F238E27FC236}">
                    <a16:creationId xmlns:a16="http://schemas.microsoft.com/office/drawing/2014/main" id="{E6811FEF-D4AD-4997-AA3A-540CE7369EEE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5695279" y="2004285"/>
                <a:ext cx="867600" cy="1024560"/>
              </a:xfrm>
              <a:prstGeom prst="rect">
                <a:avLst/>
              </a:prstGeom>
            </p:spPr>
          </p:pic>
        </mc:Fallback>
      </mc:AlternateContent>
      <p:grpSp>
        <p:nvGrpSpPr>
          <p:cNvPr id="23" name="组合 22">
            <a:extLst>
              <a:ext uri="{FF2B5EF4-FFF2-40B4-BE49-F238E27FC236}">
                <a16:creationId xmlns:a16="http://schemas.microsoft.com/office/drawing/2014/main" id="{36535F8E-9014-94AE-44C6-106685258DAF}"/>
              </a:ext>
            </a:extLst>
          </p:cNvPr>
          <p:cNvGrpSpPr/>
          <p:nvPr/>
        </p:nvGrpSpPr>
        <p:grpSpPr>
          <a:xfrm>
            <a:off x="6433999" y="217245"/>
            <a:ext cx="927000" cy="668160"/>
            <a:chOff x="6433999" y="217245"/>
            <a:chExt cx="927000" cy="668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991CE3F4-2ED5-BEDD-45D4-AF19CA60D3EB}"/>
                    </a:ext>
                  </a:extLst>
                </p14:cNvPr>
                <p14:cNvContentPartPr/>
                <p14:nvPr/>
              </p14:nvContentPartPr>
              <p14:xfrm>
                <a:off x="6433999" y="242805"/>
                <a:ext cx="360" cy="642600"/>
              </p14:xfrm>
            </p:contentPart>
          </mc:Choice>
          <mc:Fallback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991CE3F4-2ED5-BEDD-45D4-AF19CA60D3EB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6425359" y="234165"/>
                  <a:ext cx="18000" cy="66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1CF95023-19CF-4922-9E43-1FFCD782DA84}"/>
                    </a:ext>
                  </a:extLst>
                </p14:cNvPr>
                <p14:cNvContentPartPr/>
                <p14:nvPr/>
              </p14:nvContentPartPr>
              <p14:xfrm>
                <a:off x="6484399" y="217245"/>
                <a:ext cx="876600" cy="647640"/>
              </p14:xfrm>
            </p:contentPart>
          </mc:Choice>
          <mc:Fallback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1CF95023-19CF-4922-9E43-1FFCD782DA84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6475399" y="208245"/>
                  <a:ext cx="894240" cy="665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24" name="墨迹 23">
                <a:extLst>
                  <a:ext uri="{FF2B5EF4-FFF2-40B4-BE49-F238E27FC236}">
                    <a16:creationId xmlns:a16="http://schemas.microsoft.com/office/drawing/2014/main" id="{B5519492-B70E-65C0-2CD4-EC8EC546E7A7}"/>
                  </a:ext>
                </a:extLst>
              </p14:cNvPr>
              <p14:cNvContentPartPr/>
              <p14:nvPr/>
            </p14:nvContentPartPr>
            <p14:xfrm>
              <a:off x="595159" y="4218285"/>
              <a:ext cx="869040" cy="68400"/>
            </p14:xfrm>
          </p:contentPart>
        </mc:Choice>
        <mc:Fallback>
          <p:pic>
            <p:nvPicPr>
              <p:cNvPr id="24" name="墨迹 23">
                <a:extLst>
                  <a:ext uri="{FF2B5EF4-FFF2-40B4-BE49-F238E27FC236}">
                    <a16:creationId xmlns:a16="http://schemas.microsoft.com/office/drawing/2014/main" id="{B5519492-B70E-65C0-2CD4-EC8EC546E7A7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586519" y="4209645"/>
                <a:ext cx="886680" cy="8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25" name="墨迹 24">
                <a:extLst>
                  <a:ext uri="{FF2B5EF4-FFF2-40B4-BE49-F238E27FC236}">
                    <a16:creationId xmlns:a16="http://schemas.microsoft.com/office/drawing/2014/main" id="{A8FAA4ED-A79B-92EE-654B-35764A370BAA}"/>
                  </a:ext>
                </a:extLst>
              </p14:cNvPr>
              <p14:cNvContentPartPr/>
              <p14:nvPr/>
            </p14:nvContentPartPr>
            <p14:xfrm>
              <a:off x="3802039" y="3381285"/>
              <a:ext cx="124920" cy="160560"/>
            </p14:xfrm>
          </p:contentPart>
        </mc:Choice>
        <mc:Fallback>
          <p:pic>
            <p:nvPicPr>
              <p:cNvPr id="25" name="墨迹 24">
                <a:extLst>
                  <a:ext uri="{FF2B5EF4-FFF2-40B4-BE49-F238E27FC236}">
                    <a16:creationId xmlns:a16="http://schemas.microsoft.com/office/drawing/2014/main" id="{A8FAA4ED-A79B-92EE-654B-35764A370BAA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3793399" y="3372645"/>
                <a:ext cx="142560" cy="17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26" name="墨迹 25">
                <a:extLst>
                  <a:ext uri="{FF2B5EF4-FFF2-40B4-BE49-F238E27FC236}">
                    <a16:creationId xmlns:a16="http://schemas.microsoft.com/office/drawing/2014/main" id="{FD50597C-852E-7976-5C00-CA91C10E23BE}"/>
                  </a:ext>
                </a:extLst>
              </p14:cNvPr>
              <p14:cNvContentPartPr/>
              <p14:nvPr/>
            </p14:nvContentPartPr>
            <p14:xfrm>
              <a:off x="578599" y="4219365"/>
              <a:ext cx="865440" cy="27000"/>
            </p14:xfrm>
          </p:contentPart>
        </mc:Choice>
        <mc:Fallback>
          <p:pic>
            <p:nvPicPr>
              <p:cNvPr id="26" name="墨迹 25">
                <a:extLst>
                  <a:ext uri="{FF2B5EF4-FFF2-40B4-BE49-F238E27FC236}">
                    <a16:creationId xmlns:a16="http://schemas.microsoft.com/office/drawing/2014/main" id="{FD50597C-852E-7976-5C00-CA91C10E23BE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569959" y="4210365"/>
                <a:ext cx="883080" cy="44640"/>
              </a:xfrm>
              <a:prstGeom prst="rect">
                <a:avLst/>
              </a:prstGeom>
            </p:spPr>
          </p:pic>
        </mc:Fallback>
      </mc:AlternateContent>
      <p:grpSp>
        <p:nvGrpSpPr>
          <p:cNvPr id="46" name="组合 45">
            <a:extLst>
              <a:ext uri="{FF2B5EF4-FFF2-40B4-BE49-F238E27FC236}">
                <a16:creationId xmlns:a16="http://schemas.microsoft.com/office/drawing/2014/main" id="{2DC3DDCC-6DDC-EE1F-5DFC-8060B03017D9}"/>
              </a:ext>
            </a:extLst>
          </p:cNvPr>
          <p:cNvGrpSpPr/>
          <p:nvPr/>
        </p:nvGrpSpPr>
        <p:grpSpPr>
          <a:xfrm>
            <a:off x="5276239" y="4475685"/>
            <a:ext cx="3597120" cy="1910160"/>
            <a:chOff x="5276239" y="4475685"/>
            <a:chExt cx="3597120" cy="1910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86F9FB22-3031-D951-9F09-E86C1734D38F}"/>
                    </a:ext>
                  </a:extLst>
                </p14:cNvPr>
                <p14:cNvContentPartPr/>
                <p14:nvPr/>
              </p14:nvContentPartPr>
              <p14:xfrm>
                <a:off x="5276239" y="4688445"/>
                <a:ext cx="472680" cy="396720"/>
              </p14:xfrm>
            </p:contentPart>
          </mc:Choice>
          <mc:Fallback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86F9FB22-3031-D951-9F09-E86C1734D38F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267599" y="4679805"/>
                  <a:ext cx="490320" cy="41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735A4A98-FE44-8B43-670E-73E3134E6682}"/>
                    </a:ext>
                  </a:extLst>
                </p14:cNvPr>
                <p14:cNvContentPartPr/>
                <p14:nvPr/>
              </p14:nvContentPartPr>
              <p14:xfrm>
                <a:off x="5526439" y="4651725"/>
                <a:ext cx="245160" cy="250560"/>
              </p14:xfrm>
            </p:contentPart>
          </mc:Choice>
          <mc:Fallback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735A4A98-FE44-8B43-670E-73E3134E6682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517439" y="4643085"/>
                  <a:ext cx="262800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2411A713-074F-657C-88D2-D11852D4BC76}"/>
                    </a:ext>
                  </a:extLst>
                </p14:cNvPr>
                <p14:cNvContentPartPr/>
                <p14:nvPr/>
              </p14:nvContentPartPr>
              <p14:xfrm>
                <a:off x="5989399" y="4475685"/>
                <a:ext cx="210960" cy="156960"/>
              </p14:xfrm>
            </p:contentPart>
          </mc:Choice>
          <mc:Fallback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2411A713-074F-657C-88D2-D11852D4BC76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980399" y="4466685"/>
                  <a:ext cx="22860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2687610C-21CC-EC06-CC71-B93674EA20AE}"/>
                    </a:ext>
                  </a:extLst>
                </p14:cNvPr>
                <p14:cNvContentPartPr/>
                <p14:nvPr/>
              </p14:nvContentPartPr>
              <p14:xfrm>
                <a:off x="6341839" y="4999125"/>
                <a:ext cx="270720" cy="9360"/>
              </p14:xfrm>
            </p:contentPart>
          </mc:Choice>
          <mc:Fallback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2687610C-21CC-EC06-CC71-B93674EA20AE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332839" y="4990125"/>
                  <a:ext cx="28836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A5C45F2C-26B5-0DC4-5A57-0DD1783E17D4}"/>
                    </a:ext>
                  </a:extLst>
                </p14:cNvPr>
                <p14:cNvContentPartPr/>
                <p14:nvPr/>
              </p14:nvContentPartPr>
              <p14:xfrm>
                <a:off x="6956359" y="4732365"/>
                <a:ext cx="193320" cy="400320"/>
              </p14:xfrm>
            </p:contentPart>
          </mc:Choice>
          <mc:Fallback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A5C45F2C-26B5-0DC4-5A57-0DD1783E17D4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947719" y="4723365"/>
                  <a:ext cx="210960" cy="41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E4518B83-978C-C90F-6DCB-84A898DA1AB5}"/>
                    </a:ext>
                  </a:extLst>
                </p14:cNvPr>
                <p14:cNvContentPartPr/>
                <p14:nvPr/>
              </p14:nvContentPartPr>
              <p14:xfrm>
                <a:off x="7264519" y="4847565"/>
                <a:ext cx="350280" cy="372960"/>
              </p14:xfrm>
            </p:contentPart>
          </mc:Choice>
          <mc:Fallback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E4518B83-978C-C90F-6DCB-84A898DA1AB5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255519" y="4838925"/>
                  <a:ext cx="367920" cy="39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667BBC38-0C65-3084-5F20-B09A0BCC023A}"/>
                    </a:ext>
                  </a:extLst>
                </p14:cNvPr>
                <p14:cNvContentPartPr/>
                <p14:nvPr/>
              </p14:nvContentPartPr>
              <p14:xfrm>
                <a:off x="7434079" y="4957725"/>
                <a:ext cx="191880" cy="154800"/>
              </p14:xfrm>
            </p:contentPart>
          </mc:Choice>
          <mc:Fallback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667BBC38-0C65-3084-5F20-B09A0BCC023A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425079" y="4948725"/>
                  <a:ext cx="20952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13462670-A6D2-228F-23F7-602C8F76926A}"/>
                    </a:ext>
                  </a:extLst>
                </p14:cNvPr>
                <p14:cNvContentPartPr/>
                <p14:nvPr/>
              </p14:nvContentPartPr>
              <p14:xfrm>
                <a:off x="7835119" y="5032965"/>
                <a:ext cx="663120" cy="3600"/>
              </p14:xfrm>
            </p:contentPart>
          </mc:Choice>
          <mc:Fallback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13462670-A6D2-228F-23F7-602C8F76926A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7826119" y="5024325"/>
                  <a:ext cx="68076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735B86DA-7DE7-E69F-0052-0C06BCFE6680}"/>
                    </a:ext>
                  </a:extLst>
                </p14:cNvPr>
                <p14:cNvContentPartPr/>
                <p14:nvPr/>
              </p14:nvContentPartPr>
              <p14:xfrm>
                <a:off x="8254519" y="4789605"/>
                <a:ext cx="360" cy="525600"/>
              </p14:xfrm>
            </p:contentPart>
          </mc:Choice>
          <mc:Fallback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735B86DA-7DE7-E69F-0052-0C06BCFE6680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8245519" y="4780965"/>
                  <a:ext cx="18000" cy="54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8494C972-9AE0-2977-422C-D26455793640}"/>
                    </a:ext>
                  </a:extLst>
                </p14:cNvPr>
                <p14:cNvContentPartPr/>
                <p14:nvPr/>
              </p14:nvContentPartPr>
              <p14:xfrm>
                <a:off x="8841319" y="4571805"/>
                <a:ext cx="32040" cy="836640"/>
              </p14:xfrm>
            </p:contentPart>
          </mc:Choice>
          <mc:Fallback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8494C972-9AE0-2977-422C-D26455793640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8832319" y="4562805"/>
                  <a:ext cx="49680" cy="85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8E337204-CDBF-D78B-9F42-CEB6146ED163}"/>
                    </a:ext>
                  </a:extLst>
                </p14:cNvPr>
                <p14:cNvContentPartPr/>
                <p14:nvPr/>
              </p14:nvContentPartPr>
              <p14:xfrm>
                <a:off x="6103519" y="5544525"/>
                <a:ext cx="163080" cy="659520"/>
              </p14:xfrm>
            </p:contentPart>
          </mc:Choice>
          <mc:Fallback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8E337204-CDBF-D78B-9F42-CEB6146ED163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094879" y="5535885"/>
                  <a:ext cx="180720" cy="67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D4112BA0-D6CE-1BA3-5668-1A4B04FF60E0}"/>
                    </a:ext>
                  </a:extLst>
                </p14:cNvPr>
                <p14:cNvContentPartPr/>
                <p14:nvPr/>
              </p14:nvContentPartPr>
              <p14:xfrm>
                <a:off x="6391879" y="5746485"/>
                <a:ext cx="250920" cy="322200"/>
              </p14:xfrm>
            </p:contentPart>
          </mc:Choice>
          <mc:Fallback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D4112BA0-D6CE-1BA3-5668-1A4B04FF60E0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383239" y="5737845"/>
                  <a:ext cx="268560" cy="33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26E7D7C1-32E4-9441-D15F-40835661D162}"/>
                    </a:ext>
                  </a:extLst>
                </p14:cNvPr>
                <p14:cNvContentPartPr/>
                <p14:nvPr/>
              </p14:nvContentPartPr>
              <p14:xfrm>
                <a:off x="6502399" y="5737845"/>
                <a:ext cx="208440" cy="206640"/>
              </p14:xfrm>
            </p:contentPart>
          </mc:Choice>
          <mc:Fallback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26E7D7C1-32E4-9441-D15F-40835661D162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493759" y="5728845"/>
                  <a:ext cx="22608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4EC8AF75-4935-2BC0-B9D9-AF86E1481382}"/>
                    </a:ext>
                  </a:extLst>
                </p14:cNvPr>
                <p14:cNvContentPartPr/>
                <p14:nvPr/>
              </p14:nvContentPartPr>
              <p14:xfrm>
                <a:off x="6727759" y="5904885"/>
                <a:ext cx="236520" cy="26280"/>
              </p14:xfrm>
            </p:contentPart>
          </mc:Choice>
          <mc:Fallback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4EC8AF75-4935-2BC0-B9D9-AF86E148138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718759" y="5895885"/>
                  <a:ext cx="25416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BB8F8D26-97B3-6B69-59DA-9DEA53A8BA29}"/>
                    </a:ext>
                  </a:extLst>
                </p14:cNvPr>
                <p14:cNvContentPartPr/>
                <p14:nvPr/>
              </p14:nvContentPartPr>
              <p14:xfrm>
                <a:off x="7113319" y="5737845"/>
                <a:ext cx="360" cy="393480"/>
              </p14:xfrm>
            </p:contentPart>
          </mc:Choice>
          <mc:Fallback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BB8F8D26-97B3-6B69-59DA-9DEA53A8BA29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7104679" y="5728845"/>
                  <a:ext cx="18000" cy="41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D2BA5C06-AA92-2CC9-48EA-B1DF9BE96F53}"/>
                    </a:ext>
                  </a:extLst>
                </p14:cNvPr>
                <p14:cNvContentPartPr/>
                <p14:nvPr/>
              </p14:nvContentPartPr>
              <p14:xfrm>
                <a:off x="7390159" y="5645325"/>
                <a:ext cx="70560" cy="740520"/>
              </p14:xfrm>
            </p:contentPart>
          </mc:Choice>
          <mc:Fallback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D2BA5C06-AA92-2CC9-48EA-B1DF9BE96F53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7381159" y="5636685"/>
                  <a:ext cx="88200" cy="75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CD88DA8C-F78D-B927-1661-619515FE236A}"/>
                    </a:ext>
                  </a:extLst>
                </p14:cNvPr>
                <p14:cNvContentPartPr/>
                <p14:nvPr/>
              </p14:nvContentPartPr>
              <p14:xfrm>
                <a:off x="7616599" y="5665125"/>
                <a:ext cx="87120" cy="174960"/>
              </p14:xfrm>
            </p:contentPart>
          </mc:Choice>
          <mc:Fallback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CD88DA8C-F78D-B927-1661-619515FE236A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7607959" y="5656485"/>
                  <a:ext cx="104760" cy="192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47" name="墨迹 46">
                <a:extLst>
                  <a:ext uri="{FF2B5EF4-FFF2-40B4-BE49-F238E27FC236}">
                    <a16:creationId xmlns:a16="http://schemas.microsoft.com/office/drawing/2014/main" id="{9EA23E12-44C6-7F78-3371-DAE910248E40}"/>
                  </a:ext>
                </a:extLst>
              </p14:cNvPr>
              <p14:cNvContentPartPr/>
              <p14:nvPr/>
            </p14:nvContentPartPr>
            <p14:xfrm>
              <a:off x="6048079" y="6517965"/>
              <a:ext cx="1993680" cy="360"/>
            </p14:xfrm>
          </p:contentPart>
        </mc:Choice>
        <mc:Fallback>
          <p:pic>
            <p:nvPicPr>
              <p:cNvPr id="47" name="墨迹 46">
                <a:extLst>
                  <a:ext uri="{FF2B5EF4-FFF2-40B4-BE49-F238E27FC236}">
                    <a16:creationId xmlns:a16="http://schemas.microsoft.com/office/drawing/2014/main" id="{9EA23E12-44C6-7F78-3371-DAE910248E40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6039079" y="6509325"/>
                <a:ext cx="201132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48" name="墨迹 47">
                <a:extLst>
                  <a:ext uri="{FF2B5EF4-FFF2-40B4-BE49-F238E27FC236}">
                    <a16:creationId xmlns:a16="http://schemas.microsoft.com/office/drawing/2014/main" id="{99C3FC8A-5264-8C5D-A7F7-D7D220EA99B9}"/>
                  </a:ext>
                </a:extLst>
              </p14:cNvPr>
              <p14:cNvContentPartPr/>
              <p14:nvPr/>
            </p14:nvContentPartPr>
            <p14:xfrm>
              <a:off x="553399" y="4177245"/>
              <a:ext cx="764280" cy="34200"/>
            </p14:xfrm>
          </p:contentPart>
        </mc:Choice>
        <mc:Fallback>
          <p:pic>
            <p:nvPicPr>
              <p:cNvPr id="48" name="墨迹 47">
                <a:extLst>
                  <a:ext uri="{FF2B5EF4-FFF2-40B4-BE49-F238E27FC236}">
                    <a16:creationId xmlns:a16="http://schemas.microsoft.com/office/drawing/2014/main" id="{99C3FC8A-5264-8C5D-A7F7-D7D220EA99B9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544399" y="4168605"/>
                <a:ext cx="781920" cy="51840"/>
              </a:xfrm>
              <a:prstGeom prst="rect">
                <a:avLst/>
              </a:prstGeom>
            </p:spPr>
          </p:pic>
        </mc:Fallback>
      </mc:AlternateContent>
      <p:grpSp>
        <p:nvGrpSpPr>
          <p:cNvPr id="51" name="组合 50">
            <a:extLst>
              <a:ext uri="{FF2B5EF4-FFF2-40B4-BE49-F238E27FC236}">
                <a16:creationId xmlns:a16="http://schemas.microsoft.com/office/drawing/2014/main" id="{0F6E7C84-AE03-5F8B-98E6-57643985FD95}"/>
              </a:ext>
            </a:extLst>
          </p:cNvPr>
          <p:cNvGrpSpPr/>
          <p:nvPr/>
        </p:nvGrpSpPr>
        <p:grpSpPr>
          <a:xfrm>
            <a:off x="4385599" y="113565"/>
            <a:ext cx="428040" cy="691920"/>
            <a:chOff x="4385599" y="113565"/>
            <a:chExt cx="428040" cy="691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9" name="墨迹 48">
                  <a:extLst>
                    <a:ext uri="{FF2B5EF4-FFF2-40B4-BE49-F238E27FC236}">
                      <a16:creationId xmlns:a16="http://schemas.microsoft.com/office/drawing/2014/main" id="{91D7D54D-1449-AAD8-54A8-B08207E242EB}"/>
                    </a:ext>
                  </a:extLst>
                </p14:cNvPr>
                <p14:cNvContentPartPr/>
                <p14:nvPr/>
              </p14:nvContentPartPr>
              <p14:xfrm>
                <a:off x="4385599" y="113565"/>
                <a:ext cx="428040" cy="691920"/>
              </p14:xfrm>
            </p:contentPart>
          </mc:Choice>
          <mc:Fallback>
            <p:pic>
              <p:nvPicPr>
                <p:cNvPr id="49" name="墨迹 48">
                  <a:extLst>
                    <a:ext uri="{FF2B5EF4-FFF2-40B4-BE49-F238E27FC236}">
                      <a16:creationId xmlns:a16="http://schemas.microsoft.com/office/drawing/2014/main" id="{91D7D54D-1449-AAD8-54A8-B08207E242EB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4376959" y="104565"/>
                  <a:ext cx="445680" cy="70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50" name="墨迹 49">
                  <a:extLst>
                    <a:ext uri="{FF2B5EF4-FFF2-40B4-BE49-F238E27FC236}">
                      <a16:creationId xmlns:a16="http://schemas.microsoft.com/office/drawing/2014/main" id="{093F9076-BFC4-4B84-FD60-63955DEB34A1}"/>
                    </a:ext>
                  </a:extLst>
                </p14:cNvPr>
                <p14:cNvContentPartPr/>
                <p14:nvPr/>
              </p14:nvContentPartPr>
              <p14:xfrm>
                <a:off x="4764679" y="788205"/>
                <a:ext cx="360" cy="8640"/>
              </p14:xfrm>
            </p:contentPart>
          </mc:Choice>
          <mc:Fallback>
            <p:pic>
              <p:nvPicPr>
                <p:cNvPr id="50" name="墨迹 49">
                  <a:extLst>
                    <a:ext uri="{FF2B5EF4-FFF2-40B4-BE49-F238E27FC236}">
                      <a16:creationId xmlns:a16="http://schemas.microsoft.com/office/drawing/2014/main" id="{093F9076-BFC4-4B84-FD60-63955DEB34A1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4756039" y="779565"/>
                  <a:ext cx="18000" cy="262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491322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3783B7A-27B4-1D1E-F505-6DE80F558A9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927" y="318781"/>
            <a:ext cx="11382145" cy="801656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59DAB7B-9286-57EF-D784-40A5102CD1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5395" y="1249448"/>
            <a:ext cx="7051915" cy="5530914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B74E4900-457D-07AD-4C93-08E208538983}"/>
                  </a:ext>
                </a:extLst>
              </p14:cNvPr>
              <p14:cNvContentPartPr/>
              <p14:nvPr/>
            </p14:nvContentPartPr>
            <p14:xfrm>
              <a:off x="4857199" y="2606565"/>
              <a:ext cx="938880" cy="3708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B74E4900-457D-07AD-4C93-08E20853898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848199" y="2597565"/>
                <a:ext cx="956520" cy="5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F4FCBE88-FD19-765D-33AC-5DF8FDEBD9F3}"/>
                  </a:ext>
                </a:extLst>
              </p14:cNvPr>
              <p14:cNvContentPartPr/>
              <p14:nvPr/>
            </p14:nvContentPartPr>
            <p14:xfrm>
              <a:off x="6559639" y="2439525"/>
              <a:ext cx="1229040" cy="27360"/>
            </p14:xfrm>
          </p:contentPart>
        </mc:Choice>
        <mc:Fallback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F4FCBE88-FD19-765D-33AC-5DF8FDEBD9F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550999" y="2430885"/>
                <a:ext cx="1246680" cy="4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6F95A003-21A9-3EEA-DD8C-5F610ECBBF1C}"/>
                  </a:ext>
                </a:extLst>
              </p14:cNvPr>
              <p14:cNvContentPartPr/>
              <p14:nvPr/>
            </p14:nvContentPartPr>
            <p14:xfrm>
              <a:off x="4857199" y="2650845"/>
              <a:ext cx="624600" cy="59400"/>
            </p14:xfrm>
          </p:contentPart>
        </mc:Choice>
        <mc:Fallback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6F95A003-21A9-3EEA-DD8C-5F610ECBBF1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848199" y="2641845"/>
                <a:ext cx="642240" cy="7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7" name="墨迹 6">
                <a:extLst>
                  <a:ext uri="{FF2B5EF4-FFF2-40B4-BE49-F238E27FC236}">
                    <a16:creationId xmlns:a16="http://schemas.microsoft.com/office/drawing/2014/main" id="{9D130002-BC77-1C27-3060-443019BCC90A}"/>
                  </a:ext>
                </a:extLst>
              </p14:cNvPr>
              <p14:cNvContentPartPr/>
              <p14:nvPr/>
            </p14:nvContentPartPr>
            <p14:xfrm>
              <a:off x="9353239" y="2335485"/>
              <a:ext cx="1184040" cy="811440"/>
            </p14:xfrm>
          </p:contentPart>
        </mc:Choice>
        <mc:Fallback>
          <p:pic>
            <p:nvPicPr>
              <p:cNvPr id="7" name="墨迹 6">
                <a:extLst>
                  <a:ext uri="{FF2B5EF4-FFF2-40B4-BE49-F238E27FC236}">
                    <a16:creationId xmlns:a16="http://schemas.microsoft.com/office/drawing/2014/main" id="{9D130002-BC77-1C27-3060-443019BCC90A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344599" y="2326485"/>
                <a:ext cx="1201680" cy="82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8" name="墨迹 7">
                <a:extLst>
                  <a:ext uri="{FF2B5EF4-FFF2-40B4-BE49-F238E27FC236}">
                    <a16:creationId xmlns:a16="http://schemas.microsoft.com/office/drawing/2014/main" id="{2644C1C3-70B9-D3AB-63EC-F31AC5E82BAF}"/>
                  </a:ext>
                </a:extLst>
              </p14:cNvPr>
              <p14:cNvContentPartPr/>
              <p14:nvPr/>
            </p14:nvContentPartPr>
            <p14:xfrm>
              <a:off x="3162319" y="1761285"/>
              <a:ext cx="2549520" cy="85320"/>
            </p14:xfrm>
          </p:contentPart>
        </mc:Choice>
        <mc:Fallback>
          <p:pic>
            <p:nvPicPr>
              <p:cNvPr id="8" name="墨迹 7">
                <a:extLst>
                  <a:ext uri="{FF2B5EF4-FFF2-40B4-BE49-F238E27FC236}">
                    <a16:creationId xmlns:a16="http://schemas.microsoft.com/office/drawing/2014/main" id="{2644C1C3-70B9-D3AB-63EC-F31AC5E82BA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153679" y="1752285"/>
                <a:ext cx="2567160" cy="10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9" name="墨迹 8">
                <a:extLst>
                  <a:ext uri="{FF2B5EF4-FFF2-40B4-BE49-F238E27FC236}">
                    <a16:creationId xmlns:a16="http://schemas.microsoft.com/office/drawing/2014/main" id="{41527FC7-2427-0712-A1FC-F94A3DF1AD6F}"/>
                  </a:ext>
                </a:extLst>
              </p14:cNvPr>
              <p14:cNvContentPartPr/>
              <p14:nvPr/>
            </p14:nvContentPartPr>
            <p14:xfrm>
              <a:off x="9798199" y="3031725"/>
              <a:ext cx="50760" cy="165960"/>
            </p14:xfrm>
          </p:contentPart>
        </mc:Choice>
        <mc:Fallback>
          <p:pic>
            <p:nvPicPr>
              <p:cNvPr id="9" name="墨迹 8">
                <a:extLst>
                  <a:ext uri="{FF2B5EF4-FFF2-40B4-BE49-F238E27FC236}">
                    <a16:creationId xmlns:a16="http://schemas.microsoft.com/office/drawing/2014/main" id="{41527FC7-2427-0712-A1FC-F94A3DF1AD6F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9789559" y="3022725"/>
                <a:ext cx="68400" cy="18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0" name="墨迹 9">
                <a:extLst>
                  <a:ext uri="{FF2B5EF4-FFF2-40B4-BE49-F238E27FC236}">
                    <a16:creationId xmlns:a16="http://schemas.microsoft.com/office/drawing/2014/main" id="{1456898D-D920-DD78-B215-86F48036D204}"/>
                  </a:ext>
                </a:extLst>
              </p14:cNvPr>
              <p14:cNvContentPartPr/>
              <p14:nvPr/>
            </p14:nvContentPartPr>
            <p14:xfrm>
              <a:off x="6095599" y="3396405"/>
              <a:ext cx="2383560" cy="43920"/>
            </p14:xfrm>
          </p:contentPart>
        </mc:Choice>
        <mc:Fallback>
          <p:pic>
            <p:nvPicPr>
              <p:cNvPr id="10" name="墨迹 9">
                <a:extLst>
                  <a:ext uri="{FF2B5EF4-FFF2-40B4-BE49-F238E27FC236}">
                    <a16:creationId xmlns:a16="http://schemas.microsoft.com/office/drawing/2014/main" id="{1456898D-D920-DD78-B215-86F48036D204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086959" y="3387405"/>
                <a:ext cx="2401200" cy="6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1" name="墨迹 10">
                <a:extLst>
                  <a:ext uri="{FF2B5EF4-FFF2-40B4-BE49-F238E27FC236}">
                    <a16:creationId xmlns:a16="http://schemas.microsoft.com/office/drawing/2014/main" id="{882999A8-76C8-41E3-3F54-4D4034C2A9D9}"/>
                  </a:ext>
                </a:extLst>
              </p14:cNvPr>
              <p14:cNvContentPartPr/>
              <p14:nvPr/>
            </p14:nvContentPartPr>
            <p14:xfrm>
              <a:off x="3095359" y="3314325"/>
              <a:ext cx="906480" cy="83880"/>
            </p14:xfrm>
          </p:contentPart>
        </mc:Choice>
        <mc:Fallback>
          <p:pic>
            <p:nvPicPr>
              <p:cNvPr id="11" name="墨迹 10">
                <a:extLst>
                  <a:ext uri="{FF2B5EF4-FFF2-40B4-BE49-F238E27FC236}">
                    <a16:creationId xmlns:a16="http://schemas.microsoft.com/office/drawing/2014/main" id="{882999A8-76C8-41E3-3F54-4D4034C2A9D9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086359" y="3305325"/>
                <a:ext cx="924120" cy="10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12" name="墨迹 11">
                <a:extLst>
                  <a:ext uri="{FF2B5EF4-FFF2-40B4-BE49-F238E27FC236}">
                    <a16:creationId xmlns:a16="http://schemas.microsoft.com/office/drawing/2014/main" id="{1FD14C94-4836-F5CE-D272-90E07EBB595F}"/>
                  </a:ext>
                </a:extLst>
              </p14:cNvPr>
              <p14:cNvContentPartPr/>
              <p14:nvPr/>
            </p14:nvContentPartPr>
            <p14:xfrm>
              <a:off x="8175319" y="2986005"/>
              <a:ext cx="151200" cy="183960"/>
            </p14:xfrm>
          </p:contentPart>
        </mc:Choice>
        <mc:Fallback>
          <p:pic>
            <p:nvPicPr>
              <p:cNvPr id="12" name="墨迹 11">
                <a:extLst>
                  <a:ext uri="{FF2B5EF4-FFF2-40B4-BE49-F238E27FC236}">
                    <a16:creationId xmlns:a16="http://schemas.microsoft.com/office/drawing/2014/main" id="{1FD14C94-4836-F5CE-D272-90E07EBB595F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8166319" y="2977005"/>
                <a:ext cx="168840" cy="20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13" name="墨迹 12">
                <a:extLst>
                  <a:ext uri="{FF2B5EF4-FFF2-40B4-BE49-F238E27FC236}">
                    <a16:creationId xmlns:a16="http://schemas.microsoft.com/office/drawing/2014/main" id="{D353A438-4680-A2BB-34E3-500ECF0C0E71}"/>
                  </a:ext>
                </a:extLst>
              </p14:cNvPr>
              <p14:cNvContentPartPr/>
              <p14:nvPr/>
            </p14:nvContentPartPr>
            <p14:xfrm>
              <a:off x="9722239" y="2390565"/>
              <a:ext cx="23040" cy="23760"/>
            </p14:xfrm>
          </p:contentPart>
        </mc:Choice>
        <mc:Fallback>
          <p:pic>
            <p:nvPicPr>
              <p:cNvPr id="13" name="墨迹 12">
                <a:extLst>
                  <a:ext uri="{FF2B5EF4-FFF2-40B4-BE49-F238E27FC236}">
                    <a16:creationId xmlns:a16="http://schemas.microsoft.com/office/drawing/2014/main" id="{D353A438-4680-A2BB-34E3-500ECF0C0E71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9713599" y="2381925"/>
                <a:ext cx="40680" cy="4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14" name="墨迹 13">
                <a:extLst>
                  <a:ext uri="{FF2B5EF4-FFF2-40B4-BE49-F238E27FC236}">
                    <a16:creationId xmlns:a16="http://schemas.microsoft.com/office/drawing/2014/main" id="{086F3014-1E61-86D4-1751-264A1E3973BC}"/>
                  </a:ext>
                </a:extLst>
              </p14:cNvPr>
              <p14:cNvContentPartPr/>
              <p14:nvPr/>
            </p14:nvContentPartPr>
            <p14:xfrm>
              <a:off x="9764359" y="2683965"/>
              <a:ext cx="16920" cy="241920"/>
            </p14:xfrm>
          </p:contentPart>
        </mc:Choice>
        <mc:Fallback>
          <p:pic>
            <p:nvPicPr>
              <p:cNvPr id="14" name="墨迹 13">
                <a:extLst>
                  <a:ext uri="{FF2B5EF4-FFF2-40B4-BE49-F238E27FC236}">
                    <a16:creationId xmlns:a16="http://schemas.microsoft.com/office/drawing/2014/main" id="{086F3014-1E61-86D4-1751-264A1E3973BC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9755719" y="2675325"/>
                <a:ext cx="34560" cy="25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15" name="墨迹 14">
                <a:extLst>
                  <a:ext uri="{FF2B5EF4-FFF2-40B4-BE49-F238E27FC236}">
                    <a16:creationId xmlns:a16="http://schemas.microsoft.com/office/drawing/2014/main" id="{888441D0-4849-D04A-A232-891DFB717F1C}"/>
                  </a:ext>
                </a:extLst>
              </p14:cNvPr>
              <p14:cNvContentPartPr/>
              <p14:nvPr/>
            </p14:nvContentPartPr>
            <p14:xfrm>
              <a:off x="9780919" y="3136845"/>
              <a:ext cx="360" cy="335160"/>
            </p14:xfrm>
          </p:contentPart>
        </mc:Choice>
        <mc:Fallback>
          <p:pic>
            <p:nvPicPr>
              <p:cNvPr id="15" name="墨迹 14">
                <a:extLst>
                  <a:ext uri="{FF2B5EF4-FFF2-40B4-BE49-F238E27FC236}">
                    <a16:creationId xmlns:a16="http://schemas.microsoft.com/office/drawing/2014/main" id="{888441D0-4849-D04A-A232-891DFB717F1C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9772279" y="3128205"/>
                <a:ext cx="18000" cy="35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16" name="墨迹 15">
                <a:extLst>
                  <a:ext uri="{FF2B5EF4-FFF2-40B4-BE49-F238E27FC236}">
                    <a16:creationId xmlns:a16="http://schemas.microsoft.com/office/drawing/2014/main" id="{3B78D449-BBEF-D6DD-74BB-9A28FF8C0631}"/>
                  </a:ext>
                </a:extLst>
              </p14:cNvPr>
              <p14:cNvContentPartPr/>
              <p14:nvPr/>
            </p14:nvContentPartPr>
            <p14:xfrm>
              <a:off x="9780919" y="3740925"/>
              <a:ext cx="360" cy="360"/>
            </p14:xfrm>
          </p:contentPart>
        </mc:Choice>
        <mc:Fallback>
          <p:pic>
            <p:nvPicPr>
              <p:cNvPr id="16" name="墨迹 15">
                <a:extLst>
                  <a:ext uri="{FF2B5EF4-FFF2-40B4-BE49-F238E27FC236}">
                    <a16:creationId xmlns:a16="http://schemas.microsoft.com/office/drawing/2014/main" id="{3B78D449-BBEF-D6DD-74BB-9A28FF8C0631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9772279" y="3732285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19" name="墨迹 18">
                <a:extLst>
                  <a:ext uri="{FF2B5EF4-FFF2-40B4-BE49-F238E27FC236}">
                    <a16:creationId xmlns:a16="http://schemas.microsoft.com/office/drawing/2014/main" id="{75734CCE-E1A5-6EAB-2CE9-5F11515AC308}"/>
                  </a:ext>
                </a:extLst>
              </p14:cNvPr>
              <p14:cNvContentPartPr/>
              <p14:nvPr/>
            </p14:nvContentPartPr>
            <p14:xfrm>
              <a:off x="10251079" y="3019485"/>
              <a:ext cx="17280" cy="199800"/>
            </p14:xfrm>
          </p:contentPart>
        </mc:Choice>
        <mc:Fallback>
          <p:pic>
            <p:nvPicPr>
              <p:cNvPr id="19" name="墨迹 18">
                <a:extLst>
                  <a:ext uri="{FF2B5EF4-FFF2-40B4-BE49-F238E27FC236}">
                    <a16:creationId xmlns:a16="http://schemas.microsoft.com/office/drawing/2014/main" id="{75734CCE-E1A5-6EAB-2CE9-5F11515AC308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0242439" y="3010845"/>
                <a:ext cx="34920" cy="217440"/>
              </a:xfrm>
              <a:prstGeom prst="rect">
                <a:avLst/>
              </a:prstGeom>
            </p:spPr>
          </p:pic>
        </mc:Fallback>
      </mc:AlternateContent>
      <p:grpSp>
        <p:nvGrpSpPr>
          <p:cNvPr id="28" name="组合 27">
            <a:extLst>
              <a:ext uri="{FF2B5EF4-FFF2-40B4-BE49-F238E27FC236}">
                <a16:creationId xmlns:a16="http://schemas.microsoft.com/office/drawing/2014/main" id="{92B92D68-765D-6638-8EE5-2228E60A628A}"/>
              </a:ext>
            </a:extLst>
          </p:cNvPr>
          <p:cNvGrpSpPr/>
          <p:nvPr/>
        </p:nvGrpSpPr>
        <p:grpSpPr>
          <a:xfrm>
            <a:off x="10477519" y="2424045"/>
            <a:ext cx="484920" cy="455040"/>
            <a:chOff x="10477519" y="2424045"/>
            <a:chExt cx="484920" cy="455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FF3DF7F1-3164-6AF9-9135-3E9641B10A1E}"/>
                    </a:ext>
                  </a:extLst>
                </p14:cNvPr>
                <p14:cNvContentPartPr/>
                <p14:nvPr/>
              </p14:nvContentPartPr>
              <p14:xfrm>
                <a:off x="10477519" y="2433405"/>
                <a:ext cx="23760" cy="24480"/>
              </p14:xfrm>
            </p:contentPart>
          </mc:Choice>
          <mc:Fallback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FF3DF7F1-3164-6AF9-9135-3E9641B10A1E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0468519" y="2424765"/>
                  <a:ext cx="4140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E93326BB-A9C0-E58E-A3A7-BC058D387859}"/>
                    </a:ext>
                  </a:extLst>
                </p14:cNvPr>
                <p14:cNvContentPartPr/>
                <p14:nvPr/>
              </p14:nvContentPartPr>
              <p14:xfrm>
                <a:off x="10510999" y="2424045"/>
                <a:ext cx="360" cy="360"/>
              </p14:xfrm>
            </p:contentPart>
          </mc:Choice>
          <mc:Fallback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E93326BB-A9C0-E58E-A3A7-BC058D387859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0502359" y="241504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D042B61D-5061-12AF-0542-9258EBB110A8}"/>
                    </a:ext>
                  </a:extLst>
                </p14:cNvPr>
                <p14:cNvContentPartPr/>
                <p14:nvPr/>
              </p14:nvContentPartPr>
              <p14:xfrm>
                <a:off x="10553119" y="2533125"/>
                <a:ext cx="409320" cy="345960"/>
              </p14:xfrm>
            </p:contentPart>
          </mc:Choice>
          <mc:Fallback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D042B61D-5061-12AF-0542-9258EBB110A8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0544119" y="2524125"/>
                  <a:ext cx="426960" cy="36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EBE90F6A-C712-B05F-A733-C4E4304FEFBE}"/>
                    </a:ext>
                  </a:extLst>
                </p14:cNvPr>
                <p14:cNvContentPartPr/>
                <p14:nvPr/>
              </p14:nvContentPartPr>
              <p14:xfrm>
                <a:off x="10494439" y="2457525"/>
                <a:ext cx="360" cy="360"/>
              </p14:xfrm>
            </p:contentPart>
          </mc:Choice>
          <mc:Fallback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EBE90F6A-C712-B05F-A733-C4E4304FEFBE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0485799" y="244888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33DC0FF5-C53C-5F46-6D0C-2033D00C9F30}"/>
              </a:ext>
            </a:extLst>
          </p:cNvPr>
          <p:cNvGrpSpPr/>
          <p:nvPr/>
        </p:nvGrpSpPr>
        <p:grpSpPr>
          <a:xfrm>
            <a:off x="10225879" y="2680365"/>
            <a:ext cx="25920" cy="146520"/>
            <a:chOff x="10225879" y="2680365"/>
            <a:chExt cx="25920" cy="146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DC651930-F184-EB70-32A0-6885207817A5}"/>
                    </a:ext>
                  </a:extLst>
                </p14:cNvPr>
                <p14:cNvContentPartPr/>
                <p14:nvPr/>
              </p14:nvContentPartPr>
              <p14:xfrm>
                <a:off x="10234159" y="2823285"/>
                <a:ext cx="9000" cy="3600"/>
              </p14:xfrm>
            </p:contentPart>
          </mc:Choice>
          <mc:Fallback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DC651930-F184-EB70-32A0-6885207817A5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0225159" y="2814645"/>
                  <a:ext cx="2664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4F877596-76A3-6F27-4A68-F02CC0A24DCC}"/>
                    </a:ext>
                  </a:extLst>
                </p14:cNvPr>
                <p14:cNvContentPartPr/>
                <p14:nvPr/>
              </p14:nvContentPartPr>
              <p14:xfrm>
                <a:off x="10251079" y="2796645"/>
                <a:ext cx="360" cy="21960"/>
              </p14:xfrm>
            </p:contentPart>
          </mc:Choice>
          <mc:Fallback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4F877596-76A3-6F27-4A68-F02CC0A24DCC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0242439" y="2788005"/>
                  <a:ext cx="1800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54ECFDB7-7C7F-9972-2CC8-4F4CCA101CA6}"/>
                    </a:ext>
                  </a:extLst>
                </p14:cNvPr>
                <p14:cNvContentPartPr/>
                <p14:nvPr/>
              </p14:nvContentPartPr>
              <p14:xfrm>
                <a:off x="10225879" y="2680365"/>
                <a:ext cx="25920" cy="70200"/>
              </p14:xfrm>
            </p:contentPart>
          </mc:Choice>
          <mc:Fallback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54ECFDB7-7C7F-9972-2CC8-4F4CCA101CA6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0216879" y="2671725"/>
                  <a:ext cx="43560" cy="87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29" name="墨迹 28">
                <a:extLst>
                  <a:ext uri="{FF2B5EF4-FFF2-40B4-BE49-F238E27FC236}">
                    <a16:creationId xmlns:a16="http://schemas.microsoft.com/office/drawing/2014/main" id="{DD6C0EC5-0178-174C-FE49-FF5528EB4106}"/>
                  </a:ext>
                </a:extLst>
              </p14:cNvPr>
              <p14:cNvContentPartPr/>
              <p14:nvPr/>
            </p14:nvContentPartPr>
            <p14:xfrm>
              <a:off x="3044959" y="2700165"/>
              <a:ext cx="1736640" cy="97560"/>
            </p14:xfrm>
          </p:contentPart>
        </mc:Choice>
        <mc:Fallback>
          <p:pic>
            <p:nvPicPr>
              <p:cNvPr id="29" name="墨迹 28">
                <a:extLst>
                  <a:ext uri="{FF2B5EF4-FFF2-40B4-BE49-F238E27FC236}">
                    <a16:creationId xmlns:a16="http://schemas.microsoft.com/office/drawing/2014/main" id="{DD6C0EC5-0178-174C-FE49-FF5528EB4106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3036319" y="2691165"/>
                <a:ext cx="1754280" cy="11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33" name="墨迹 32">
                <a:extLst>
                  <a:ext uri="{FF2B5EF4-FFF2-40B4-BE49-F238E27FC236}">
                    <a16:creationId xmlns:a16="http://schemas.microsoft.com/office/drawing/2014/main" id="{5DBD2255-F5FC-411F-ACDB-492BBC1D2447}"/>
                  </a:ext>
                </a:extLst>
              </p14:cNvPr>
              <p14:cNvContentPartPr/>
              <p14:nvPr/>
            </p14:nvContentPartPr>
            <p14:xfrm>
              <a:off x="4579999" y="1845165"/>
              <a:ext cx="754560" cy="77400"/>
            </p14:xfrm>
          </p:contentPart>
        </mc:Choice>
        <mc:Fallback>
          <p:pic>
            <p:nvPicPr>
              <p:cNvPr id="33" name="墨迹 32">
                <a:extLst>
                  <a:ext uri="{FF2B5EF4-FFF2-40B4-BE49-F238E27FC236}">
                    <a16:creationId xmlns:a16="http://schemas.microsoft.com/office/drawing/2014/main" id="{5DBD2255-F5FC-411F-ACDB-492BBC1D2447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4571359" y="1836525"/>
                <a:ext cx="772200" cy="95040"/>
              </a:xfrm>
              <a:prstGeom prst="rect">
                <a:avLst/>
              </a:prstGeom>
            </p:spPr>
          </p:pic>
        </mc:Fallback>
      </mc:AlternateContent>
      <p:grpSp>
        <p:nvGrpSpPr>
          <p:cNvPr id="36" name="组合 35">
            <a:extLst>
              <a:ext uri="{FF2B5EF4-FFF2-40B4-BE49-F238E27FC236}">
                <a16:creationId xmlns:a16="http://schemas.microsoft.com/office/drawing/2014/main" id="{31BDE360-09FD-CBF3-2AC6-76556A81018A}"/>
              </a:ext>
            </a:extLst>
          </p:cNvPr>
          <p:cNvGrpSpPr/>
          <p:nvPr/>
        </p:nvGrpSpPr>
        <p:grpSpPr>
          <a:xfrm>
            <a:off x="6257599" y="4519965"/>
            <a:ext cx="421560" cy="60480"/>
            <a:chOff x="6257599" y="4519965"/>
            <a:chExt cx="421560" cy="60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8DF42F34-6EE7-1927-8AA3-9443A49132C2}"/>
                    </a:ext>
                  </a:extLst>
                </p14:cNvPr>
                <p14:cNvContentPartPr/>
                <p14:nvPr/>
              </p14:nvContentPartPr>
              <p14:xfrm>
                <a:off x="6257599" y="4519965"/>
                <a:ext cx="402480" cy="60480"/>
              </p14:xfrm>
            </p:contentPart>
          </mc:Choice>
          <mc:Fallback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8DF42F34-6EE7-1927-8AA3-9443A49132C2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248959" y="4511325"/>
                  <a:ext cx="42012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0F90FEB9-9A03-D2B4-B838-E43CDD9E58C9}"/>
                    </a:ext>
                  </a:extLst>
                </p14:cNvPr>
                <p14:cNvContentPartPr/>
                <p14:nvPr/>
              </p14:nvContentPartPr>
              <p14:xfrm>
                <a:off x="6677359" y="4529685"/>
                <a:ext cx="1800" cy="1800"/>
              </p14:xfrm>
            </p:contentPart>
          </mc:Choice>
          <mc:Fallback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0F90FEB9-9A03-D2B4-B838-E43CDD9E58C9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668719" y="4520685"/>
                  <a:ext cx="19440" cy="19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37" name="墨迹 36">
                <a:extLst>
                  <a:ext uri="{FF2B5EF4-FFF2-40B4-BE49-F238E27FC236}">
                    <a16:creationId xmlns:a16="http://schemas.microsoft.com/office/drawing/2014/main" id="{DC608D63-C792-9A04-0453-961CFF682983}"/>
                  </a:ext>
                </a:extLst>
              </p14:cNvPr>
              <p14:cNvContentPartPr/>
              <p14:nvPr/>
            </p14:nvContentPartPr>
            <p14:xfrm>
              <a:off x="4894639" y="2608005"/>
              <a:ext cx="895680" cy="59760"/>
            </p14:xfrm>
          </p:contentPart>
        </mc:Choice>
        <mc:Fallback>
          <p:pic>
            <p:nvPicPr>
              <p:cNvPr id="37" name="墨迹 36">
                <a:extLst>
                  <a:ext uri="{FF2B5EF4-FFF2-40B4-BE49-F238E27FC236}">
                    <a16:creationId xmlns:a16="http://schemas.microsoft.com/office/drawing/2014/main" id="{DC608D63-C792-9A04-0453-961CFF682983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4885639" y="2599005"/>
                <a:ext cx="913320" cy="7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38" name="墨迹 37">
                <a:extLst>
                  <a:ext uri="{FF2B5EF4-FFF2-40B4-BE49-F238E27FC236}">
                    <a16:creationId xmlns:a16="http://schemas.microsoft.com/office/drawing/2014/main" id="{696A62EF-4043-FB5A-DBA3-46CFE5EE453D}"/>
                  </a:ext>
                </a:extLst>
              </p14:cNvPr>
              <p14:cNvContentPartPr/>
              <p14:nvPr/>
            </p14:nvContentPartPr>
            <p14:xfrm>
              <a:off x="5955559" y="964245"/>
              <a:ext cx="2106000" cy="93960"/>
            </p14:xfrm>
          </p:contentPart>
        </mc:Choice>
        <mc:Fallback>
          <p:pic>
            <p:nvPicPr>
              <p:cNvPr id="38" name="墨迹 37">
                <a:extLst>
                  <a:ext uri="{FF2B5EF4-FFF2-40B4-BE49-F238E27FC236}">
                    <a16:creationId xmlns:a16="http://schemas.microsoft.com/office/drawing/2014/main" id="{696A62EF-4043-FB5A-DBA3-46CFE5EE453D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5946919" y="955605"/>
                <a:ext cx="2123640" cy="11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39" name="墨迹 38">
                <a:extLst>
                  <a:ext uri="{FF2B5EF4-FFF2-40B4-BE49-F238E27FC236}">
                    <a16:creationId xmlns:a16="http://schemas.microsoft.com/office/drawing/2014/main" id="{08259106-44C0-792A-E3FB-BE1011861159}"/>
                  </a:ext>
                </a:extLst>
              </p14:cNvPr>
              <p14:cNvContentPartPr/>
              <p14:nvPr/>
            </p14:nvContentPartPr>
            <p14:xfrm>
              <a:off x="5041519" y="2615925"/>
              <a:ext cx="668160" cy="60120"/>
            </p14:xfrm>
          </p:contentPart>
        </mc:Choice>
        <mc:Fallback>
          <p:pic>
            <p:nvPicPr>
              <p:cNvPr id="39" name="墨迹 38">
                <a:extLst>
                  <a:ext uri="{FF2B5EF4-FFF2-40B4-BE49-F238E27FC236}">
                    <a16:creationId xmlns:a16="http://schemas.microsoft.com/office/drawing/2014/main" id="{08259106-44C0-792A-E3FB-BE1011861159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5032519" y="2607285"/>
                <a:ext cx="685800" cy="7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40" name="墨迹 39">
                <a:extLst>
                  <a:ext uri="{FF2B5EF4-FFF2-40B4-BE49-F238E27FC236}">
                    <a16:creationId xmlns:a16="http://schemas.microsoft.com/office/drawing/2014/main" id="{84909BA9-C575-E496-2B9F-0B6C4796C334}"/>
                  </a:ext>
                </a:extLst>
              </p14:cNvPr>
              <p14:cNvContentPartPr/>
              <p14:nvPr/>
            </p14:nvContentPartPr>
            <p14:xfrm>
              <a:off x="2692519" y="1760925"/>
              <a:ext cx="3090960" cy="77760"/>
            </p14:xfrm>
          </p:contentPart>
        </mc:Choice>
        <mc:Fallback>
          <p:pic>
            <p:nvPicPr>
              <p:cNvPr id="40" name="墨迹 39">
                <a:extLst>
                  <a:ext uri="{FF2B5EF4-FFF2-40B4-BE49-F238E27FC236}">
                    <a16:creationId xmlns:a16="http://schemas.microsoft.com/office/drawing/2014/main" id="{84909BA9-C575-E496-2B9F-0B6C4796C334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2683879" y="1752285"/>
                <a:ext cx="3108600" cy="9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41" name="墨迹 40">
                <a:extLst>
                  <a:ext uri="{FF2B5EF4-FFF2-40B4-BE49-F238E27FC236}">
                    <a16:creationId xmlns:a16="http://schemas.microsoft.com/office/drawing/2014/main" id="{C0F1B969-B634-3422-B4ED-E8C5B342EF8F}"/>
                  </a:ext>
                </a:extLst>
              </p14:cNvPr>
              <p14:cNvContentPartPr/>
              <p14:nvPr/>
            </p14:nvContentPartPr>
            <p14:xfrm>
              <a:off x="578599" y="2439165"/>
              <a:ext cx="905400" cy="740160"/>
            </p14:xfrm>
          </p:contentPart>
        </mc:Choice>
        <mc:Fallback>
          <p:pic>
            <p:nvPicPr>
              <p:cNvPr id="41" name="墨迹 40">
                <a:extLst>
                  <a:ext uri="{FF2B5EF4-FFF2-40B4-BE49-F238E27FC236}">
                    <a16:creationId xmlns:a16="http://schemas.microsoft.com/office/drawing/2014/main" id="{C0F1B969-B634-3422-B4ED-E8C5B342EF8F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569959" y="2430165"/>
                <a:ext cx="923040" cy="75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42" name="墨迹 41">
                <a:extLst>
                  <a:ext uri="{FF2B5EF4-FFF2-40B4-BE49-F238E27FC236}">
                    <a16:creationId xmlns:a16="http://schemas.microsoft.com/office/drawing/2014/main" id="{EFBE8CA7-7399-8A54-52F5-770554F4774F}"/>
                  </a:ext>
                </a:extLst>
              </p14:cNvPr>
              <p14:cNvContentPartPr/>
              <p14:nvPr/>
            </p14:nvContentPartPr>
            <p14:xfrm>
              <a:off x="578599" y="3841725"/>
              <a:ext cx="936360" cy="689400"/>
            </p14:xfrm>
          </p:contentPart>
        </mc:Choice>
        <mc:Fallback>
          <p:pic>
            <p:nvPicPr>
              <p:cNvPr id="42" name="墨迹 41">
                <a:extLst>
                  <a:ext uri="{FF2B5EF4-FFF2-40B4-BE49-F238E27FC236}">
                    <a16:creationId xmlns:a16="http://schemas.microsoft.com/office/drawing/2014/main" id="{EFBE8CA7-7399-8A54-52F5-770554F4774F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569959" y="3832725"/>
                <a:ext cx="954000" cy="70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43" name="墨迹 42">
                <a:extLst>
                  <a:ext uri="{FF2B5EF4-FFF2-40B4-BE49-F238E27FC236}">
                    <a16:creationId xmlns:a16="http://schemas.microsoft.com/office/drawing/2014/main" id="{2303E068-020D-9345-4F18-50F6883B211A}"/>
                  </a:ext>
                </a:extLst>
              </p14:cNvPr>
              <p14:cNvContentPartPr/>
              <p14:nvPr/>
            </p14:nvContentPartPr>
            <p14:xfrm>
              <a:off x="3877999" y="1801605"/>
              <a:ext cx="127080" cy="130320"/>
            </p14:xfrm>
          </p:contentPart>
        </mc:Choice>
        <mc:Fallback>
          <p:pic>
            <p:nvPicPr>
              <p:cNvPr id="43" name="墨迹 42">
                <a:extLst>
                  <a:ext uri="{FF2B5EF4-FFF2-40B4-BE49-F238E27FC236}">
                    <a16:creationId xmlns:a16="http://schemas.microsoft.com/office/drawing/2014/main" id="{2303E068-020D-9345-4F18-50F6883B211A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3868999" y="1792965"/>
                <a:ext cx="144720" cy="147960"/>
              </a:xfrm>
              <a:prstGeom prst="rect">
                <a:avLst/>
              </a:prstGeom>
            </p:spPr>
          </p:pic>
        </mc:Fallback>
      </mc:AlternateContent>
      <p:grpSp>
        <p:nvGrpSpPr>
          <p:cNvPr id="48" name="组合 47">
            <a:extLst>
              <a:ext uri="{FF2B5EF4-FFF2-40B4-BE49-F238E27FC236}">
                <a16:creationId xmlns:a16="http://schemas.microsoft.com/office/drawing/2014/main" id="{70A88BC7-143A-0BCE-80CA-643F37BD8248}"/>
              </a:ext>
            </a:extLst>
          </p:cNvPr>
          <p:cNvGrpSpPr/>
          <p:nvPr/>
        </p:nvGrpSpPr>
        <p:grpSpPr>
          <a:xfrm>
            <a:off x="945439" y="1392645"/>
            <a:ext cx="741240" cy="285840"/>
            <a:chOff x="945439" y="1392645"/>
            <a:chExt cx="741240" cy="285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3D79C29B-0391-A93C-0568-3A7A953AC81D}"/>
                    </a:ext>
                  </a:extLst>
                </p14:cNvPr>
                <p14:cNvContentPartPr/>
                <p14:nvPr/>
              </p14:nvContentPartPr>
              <p14:xfrm>
                <a:off x="945439" y="1559685"/>
                <a:ext cx="169200" cy="118800"/>
              </p14:xfrm>
            </p:contentPart>
          </mc:Choice>
          <mc:Fallback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3D79C29B-0391-A93C-0568-3A7A953AC81D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936439" y="1551045"/>
                  <a:ext cx="18684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5" name="墨迹 44">
                  <a:extLst>
                    <a:ext uri="{FF2B5EF4-FFF2-40B4-BE49-F238E27FC236}">
                      <a16:creationId xmlns:a16="http://schemas.microsoft.com/office/drawing/2014/main" id="{A40E2FBB-C2BF-B4B4-F001-2428A9442712}"/>
                    </a:ext>
                  </a:extLst>
                </p14:cNvPr>
                <p14:cNvContentPartPr/>
                <p14:nvPr/>
              </p14:nvContentPartPr>
              <p14:xfrm>
                <a:off x="1199239" y="1565085"/>
                <a:ext cx="43560" cy="54000"/>
              </p14:xfrm>
            </p:contentPart>
          </mc:Choice>
          <mc:Fallback>
            <p:pic>
              <p:nvPicPr>
                <p:cNvPr id="45" name="墨迹 44">
                  <a:extLst>
                    <a:ext uri="{FF2B5EF4-FFF2-40B4-BE49-F238E27FC236}">
                      <a16:creationId xmlns:a16="http://schemas.microsoft.com/office/drawing/2014/main" id="{A40E2FBB-C2BF-B4B4-F001-2428A9442712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190599" y="1556085"/>
                  <a:ext cx="6120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6" name="墨迹 45">
                  <a:extLst>
                    <a:ext uri="{FF2B5EF4-FFF2-40B4-BE49-F238E27FC236}">
                      <a16:creationId xmlns:a16="http://schemas.microsoft.com/office/drawing/2014/main" id="{54B098FF-0515-0356-9E9D-CBC83131A45A}"/>
                    </a:ext>
                  </a:extLst>
                </p14:cNvPr>
                <p14:cNvContentPartPr/>
                <p14:nvPr/>
              </p14:nvContentPartPr>
              <p14:xfrm>
                <a:off x="1241359" y="1618725"/>
                <a:ext cx="124200" cy="9000"/>
              </p14:xfrm>
            </p:contentPart>
          </mc:Choice>
          <mc:Fallback>
            <p:pic>
              <p:nvPicPr>
                <p:cNvPr id="46" name="墨迹 45">
                  <a:extLst>
                    <a:ext uri="{FF2B5EF4-FFF2-40B4-BE49-F238E27FC236}">
                      <a16:creationId xmlns:a16="http://schemas.microsoft.com/office/drawing/2014/main" id="{54B098FF-0515-0356-9E9D-CBC83131A45A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232359" y="1609725"/>
                  <a:ext cx="14184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1D09FAFC-924D-BCAD-0FA5-103B581A2424}"/>
                    </a:ext>
                  </a:extLst>
                </p14:cNvPr>
                <p14:cNvContentPartPr/>
                <p14:nvPr/>
              </p14:nvContentPartPr>
              <p14:xfrm>
                <a:off x="1542319" y="1392645"/>
                <a:ext cx="144360" cy="253080"/>
              </p14:xfrm>
            </p:contentPart>
          </mc:Choice>
          <mc:Fallback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1D09FAFC-924D-BCAD-0FA5-103B581A2424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533319" y="1384005"/>
                  <a:ext cx="162000" cy="2707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6637309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5DC02AF-0656-2AF4-15BD-A60FB744B09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7580" b="61629"/>
          <a:stretch/>
        </p:blipFill>
        <p:spPr bwMode="auto">
          <a:xfrm>
            <a:off x="277568" y="310394"/>
            <a:ext cx="11592380" cy="68164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B2046D6E-C615-067E-CBF9-8BCE4569A4EB}"/>
              </a:ext>
            </a:extLst>
          </p:cNvPr>
          <p:cNvSpPr txBox="1"/>
          <p:nvPr/>
        </p:nvSpPr>
        <p:spPr>
          <a:xfrm>
            <a:off x="2803585" y="2277374"/>
            <a:ext cx="39767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/>
              <a:t>端点效应：</a:t>
            </a:r>
            <a:r>
              <a:rPr lang="en-US" altLang="zh-CN" sz="3600" dirty="0"/>
              <a:t>a &gt;= 1</a:t>
            </a:r>
            <a:endParaRPr lang="zh-CN" altLang="en-US" sz="36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E6879DBC-5674-D1A7-DD72-C4B7B6BFFD9E}"/>
                  </a:ext>
                </a:extLst>
              </p14:cNvPr>
              <p14:cNvContentPartPr/>
              <p14:nvPr/>
            </p14:nvContentPartPr>
            <p14:xfrm>
              <a:off x="2876839" y="3086085"/>
              <a:ext cx="5926320" cy="28800"/>
            </p14:xfrm>
          </p:contentPart>
        </mc:Choice>
        <mc:Fallback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E6879DBC-5674-D1A7-DD72-C4B7B6BFFD9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68199" y="3077085"/>
                <a:ext cx="594396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B28E952E-0164-493A-548F-AC06C12083D1}"/>
                  </a:ext>
                </a:extLst>
              </p14:cNvPr>
              <p14:cNvContentPartPr/>
              <p14:nvPr/>
            </p14:nvContentPartPr>
            <p14:xfrm>
              <a:off x="3662359" y="880365"/>
              <a:ext cx="3619080" cy="134640"/>
            </p14:xfrm>
          </p:contentPart>
        </mc:Choice>
        <mc:Fallback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B28E952E-0164-493A-548F-AC06C12083D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653359" y="871725"/>
                <a:ext cx="3636720" cy="15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93087CEB-6437-55C5-F65A-FAB1987B29A6}"/>
                  </a:ext>
                </a:extLst>
              </p14:cNvPr>
              <p14:cNvContentPartPr/>
              <p14:nvPr/>
            </p14:nvContentPartPr>
            <p14:xfrm>
              <a:off x="7658719" y="4093365"/>
              <a:ext cx="360" cy="360"/>
            </p14:xfrm>
          </p:contentPart>
        </mc:Choice>
        <mc:Fallback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93087CEB-6437-55C5-F65A-FAB1987B29A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649719" y="4084365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7" name="墨迹 6">
                <a:extLst>
                  <a:ext uri="{FF2B5EF4-FFF2-40B4-BE49-F238E27FC236}">
                    <a16:creationId xmlns:a16="http://schemas.microsoft.com/office/drawing/2014/main" id="{7BF8B12F-1061-A209-5F31-F5A7D2118819}"/>
                  </a:ext>
                </a:extLst>
              </p14:cNvPr>
              <p14:cNvContentPartPr/>
              <p14:nvPr/>
            </p14:nvContentPartPr>
            <p14:xfrm>
              <a:off x="5829919" y="1962525"/>
              <a:ext cx="2080440" cy="354600"/>
            </p14:xfrm>
          </p:contentPart>
        </mc:Choice>
        <mc:Fallback>
          <p:pic>
            <p:nvPicPr>
              <p:cNvPr id="7" name="墨迹 6">
                <a:extLst>
                  <a:ext uri="{FF2B5EF4-FFF2-40B4-BE49-F238E27FC236}">
                    <a16:creationId xmlns:a16="http://schemas.microsoft.com/office/drawing/2014/main" id="{7BF8B12F-1061-A209-5F31-F5A7D2118819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821279" y="1953885"/>
                <a:ext cx="2098080" cy="37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8" name="墨迹 7">
                <a:extLst>
                  <a:ext uri="{FF2B5EF4-FFF2-40B4-BE49-F238E27FC236}">
                    <a16:creationId xmlns:a16="http://schemas.microsoft.com/office/drawing/2014/main" id="{FB574245-9E86-A1B6-674E-252CCD61ECAB}"/>
                  </a:ext>
                </a:extLst>
              </p14:cNvPr>
              <p14:cNvContentPartPr/>
              <p14:nvPr/>
            </p14:nvContentPartPr>
            <p14:xfrm>
              <a:off x="8137519" y="1224165"/>
              <a:ext cx="178560" cy="158040"/>
            </p14:xfrm>
          </p:contentPart>
        </mc:Choice>
        <mc:Fallback>
          <p:pic>
            <p:nvPicPr>
              <p:cNvPr id="8" name="墨迹 7">
                <a:extLst>
                  <a:ext uri="{FF2B5EF4-FFF2-40B4-BE49-F238E27FC236}">
                    <a16:creationId xmlns:a16="http://schemas.microsoft.com/office/drawing/2014/main" id="{FB574245-9E86-A1B6-674E-252CCD61ECAB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128519" y="1215525"/>
                <a:ext cx="196200" cy="175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617995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6D9C0FE-C6AC-DB42-1CE6-64B603C1793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229" y="496294"/>
            <a:ext cx="10721347" cy="111912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C66BFE4A-8234-C4A1-EFE6-F14CA7D3475D}"/>
              </a:ext>
            </a:extLst>
          </p:cNvPr>
          <p:cNvSpPr txBox="1"/>
          <p:nvPr/>
        </p:nvSpPr>
        <p:spPr>
          <a:xfrm>
            <a:off x="3263317" y="1770077"/>
            <a:ext cx="42951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/>
              <a:t>函数在端点无意义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8" name="墨迹 7">
                <a:extLst>
                  <a:ext uri="{FF2B5EF4-FFF2-40B4-BE49-F238E27FC236}">
                    <a16:creationId xmlns:a16="http://schemas.microsoft.com/office/drawing/2014/main" id="{30CAA13B-3941-A794-56CC-33B69CF8B563}"/>
                  </a:ext>
                </a:extLst>
              </p14:cNvPr>
              <p14:cNvContentPartPr/>
              <p14:nvPr/>
            </p14:nvContentPartPr>
            <p14:xfrm>
              <a:off x="7917199" y="1258005"/>
              <a:ext cx="1555560" cy="134640"/>
            </p14:xfrm>
          </p:contentPart>
        </mc:Choice>
        <mc:Fallback>
          <p:pic>
            <p:nvPicPr>
              <p:cNvPr id="8" name="墨迹 7">
                <a:extLst>
                  <a:ext uri="{FF2B5EF4-FFF2-40B4-BE49-F238E27FC236}">
                    <a16:creationId xmlns:a16="http://schemas.microsoft.com/office/drawing/2014/main" id="{30CAA13B-3941-A794-56CC-33B69CF8B56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908559" y="1249005"/>
                <a:ext cx="1573200" cy="15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9" name="墨迹 8">
                <a:extLst>
                  <a:ext uri="{FF2B5EF4-FFF2-40B4-BE49-F238E27FC236}">
                    <a16:creationId xmlns:a16="http://schemas.microsoft.com/office/drawing/2014/main" id="{C634BBC3-0F46-EAB9-14CC-F996015AAE81}"/>
                  </a:ext>
                </a:extLst>
              </p14:cNvPr>
              <p14:cNvContentPartPr/>
              <p14:nvPr/>
            </p14:nvContentPartPr>
            <p14:xfrm>
              <a:off x="8101879" y="444405"/>
              <a:ext cx="60480" cy="379080"/>
            </p14:xfrm>
          </p:contentPart>
        </mc:Choice>
        <mc:Fallback>
          <p:pic>
            <p:nvPicPr>
              <p:cNvPr id="9" name="墨迹 8">
                <a:extLst>
                  <a:ext uri="{FF2B5EF4-FFF2-40B4-BE49-F238E27FC236}">
                    <a16:creationId xmlns:a16="http://schemas.microsoft.com/office/drawing/2014/main" id="{C634BBC3-0F46-EAB9-14CC-F996015AAE8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092879" y="435405"/>
                <a:ext cx="78120" cy="39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2" name="墨迹 11">
                <a:extLst>
                  <a:ext uri="{FF2B5EF4-FFF2-40B4-BE49-F238E27FC236}">
                    <a16:creationId xmlns:a16="http://schemas.microsoft.com/office/drawing/2014/main" id="{DA5CB9BF-BC8E-A019-8579-A4209CD29050}"/>
                  </a:ext>
                </a:extLst>
              </p14:cNvPr>
              <p14:cNvContentPartPr/>
              <p14:nvPr/>
            </p14:nvContentPartPr>
            <p14:xfrm>
              <a:off x="3178879" y="1190685"/>
              <a:ext cx="3082320" cy="155160"/>
            </p14:xfrm>
          </p:contentPart>
        </mc:Choice>
        <mc:Fallback>
          <p:pic>
            <p:nvPicPr>
              <p:cNvPr id="12" name="墨迹 11">
                <a:extLst>
                  <a:ext uri="{FF2B5EF4-FFF2-40B4-BE49-F238E27FC236}">
                    <a16:creationId xmlns:a16="http://schemas.microsoft.com/office/drawing/2014/main" id="{DA5CB9BF-BC8E-A019-8579-A4209CD2905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170239" y="1182045"/>
                <a:ext cx="3099960" cy="17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3" name="墨迹 12">
                <a:extLst>
                  <a:ext uri="{FF2B5EF4-FFF2-40B4-BE49-F238E27FC236}">
                    <a16:creationId xmlns:a16="http://schemas.microsoft.com/office/drawing/2014/main" id="{63C44FBB-3E7A-1F3A-E280-2F04BD6D6065}"/>
                  </a:ext>
                </a:extLst>
              </p14:cNvPr>
              <p14:cNvContentPartPr/>
              <p14:nvPr/>
            </p14:nvContentPartPr>
            <p14:xfrm>
              <a:off x="5427439" y="5494485"/>
              <a:ext cx="360" cy="360"/>
            </p14:xfrm>
          </p:contentPart>
        </mc:Choice>
        <mc:Fallback>
          <p:pic>
            <p:nvPicPr>
              <p:cNvPr id="13" name="墨迹 12">
                <a:extLst>
                  <a:ext uri="{FF2B5EF4-FFF2-40B4-BE49-F238E27FC236}">
                    <a16:creationId xmlns:a16="http://schemas.microsoft.com/office/drawing/2014/main" id="{63C44FBB-3E7A-1F3A-E280-2F04BD6D6065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418439" y="5485485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14" name="图片 13">
            <a:extLst>
              <a:ext uri="{FF2B5EF4-FFF2-40B4-BE49-F238E27FC236}">
                <a16:creationId xmlns:a16="http://schemas.microsoft.com/office/drawing/2014/main" id="{1078D6C0-C674-7E0C-4C51-A5CBF92B517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4052" y="2427135"/>
            <a:ext cx="5693691" cy="4079161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5" name="墨迹 14">
                <a:extLst>
                  <a:ext uri="{FF2B5EF4-FFF2-40B4-BE49-F238E27FC236}">
                    <a16:creationId xmlns:a16="http://schemas.microsoft.com/office/drawing/2014/main" id="{3449C255-731F-EF71-2461-C58EDF59B497}"/>
                  </a:ext>
                </a:extLst>
              </p14:cNvPr>
              <p14:cNvContentPartPr/>
              <p14:nvPr/>
            </p14:nvContentPartPr>
            <p14:xfrm>
              <a:off x="8495719" y="595245"/>
              <a:ext cx="145080" cy="228600"/>
            </p14:xfrm>
          </p:contentPart>
        </mc:Choice>
        <mc:Fallback>
          <p:pic>
            <p:nvPicPr>
              <p:cNvPr id="15" name="墨迹 14">
                <a:extLst>
                  <a:ext uri="{FF2B5EF4-FFF2-40B4-BE49-F238E27FC236}">
                    <a16:creationId xmlns:a16="http://schemas.microsoft.com/office/drawing/2014/main" id="{3449C255-731F-EF71-2461-C58EDF59B497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486719" y="586605"/>
                <a:ext cx="162720" cy="246240"/>
              </a:xfrm>
              <a:prstGeom prst="rect">
                <a:avLst/>
              </a:prstGeom>
            </p:spPr>
          </p:pic>
        </mc:Fallback>
      </mc:AlternateContent>
      <p:grpSp>
        <p:nvGrpSpPr>
          <p:cNvPr id="19" name="组合 18">
            <a:extLst>
              <a:ext uri="{FF2B5EF4-FFF2-40B4-BE49-F238E27FC236}">
                <a16:creationId xmlns:a16="http://schemas.microsoft.com/office/drawing/2014/main" id="{2C602110-FE02-A310-C647-B5E30472C413}"/>
              </a:ext>
            </a:extLst>
          </p:cNvPr>
          <p:cNvGrpSpPr/>
          <p:nvPr/>
        </p:nvGrpSpPr>
        <p:grpSpPr>
          <a:xfrm>
            <a:off x="8967319" y="466725"/>
            <a:ext cx="932760" cy="406080"/>
            <a:chOff x="8967319" y="466725"/>
            <a:chExt cx="932760" cy="406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386C0109-0151-A97C-A658-966BBFD7D099}"/>
                    </a:ext>
                  </a:extLst>
                </p14:cNvPr>
                <p14:cNvContentPartPr/>
                <p14:nvPr/>
              </p14:nvContentPartPr>
              <p14:xfrm>
                <a:off x="9795319" y="486165"/>
                <a:ext cx="104760" cy="386640"/>
              </p14:xfrm>
            </p:contentPart>
          </mc:Choice>
          <mc:Fallback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386C0109-0151-A97C-A658-966BBFD7D099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9786679" y="477525"/>
                  <a:ext cx="122400" cy="40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39040164-1122-D7A9-10F2-802F9D9B08BE}"/>
                    </a:ext>
                  </a:extLst>
                </p14:cNvPr>
                <p14:cNvContentPartPr/>
                <p14:nvPr/>
              </p14:nvContentPartPr>
              <p14:xfrm>
                <a:off x="8967319" y="754725"/>
                <a:ext cx="360" cy="48600"/>
              </p14:xfrm>
            </p:contentPart>
          </mc:Choice>
          <mc:Fallback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39040164-1122-D7A9-10F2-802F9D9B08BE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8958679" y="745725"/>
                  <a:ext cx="1800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828B8A02-F2B6-BFCC-92A4-6FBE3203B4D0}"/>
                    </a:ext>
                  </a:extLst>
                </p14:cNvPr>
                <p14:cNvContentPartPr/>
                <p14:nvPr/>
              </p14:nvContentPartPr>
              <p14:xfrm>
                <a:off x="9085039" y="636285"/>
                <a:ext cx="156600" cy="26280"/>
              </p14:xfrm>
            </p:contentPart>
          </mc:Choice>
          <mc:Fallback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828B8A02-F2B6-BFCC-92A4-6FBE3203B4D0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9076399" y="627645"/>
                  <a:ext cx="17424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04D67F8C-F7E6-B276-73C8-A71C4BDF99FB}"/>
                    </a:ext>
                  </a:extLst>
                </p14:cNvPr>
                <p14:cNvContentPartPr/>
                <p14:nvPr/>
              </p14:nvContentPartPr>
              <p14:xfrm>
                <a:off x="9202399" y="536565"/>
                <a:ext cx="360" cy="175320"/>
              </p14:xfrm>
            </p:contentPart>
          </mc:Choice>
          <mc:Fallback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04D67F8C-F7E6-B276-73C8-A71C4BDF99FB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9193759" y="527925"/>
                  <a:ext cx="1800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DF654F87-DCF5-0B9B-648E-78C32EB362E3}"/>
                    </a:ext>
                  </a:extLst>
                </p14:cNvPr>
                <p14:cNvContentPartPr/>
                <p14:nvPr/>
              </p14:nvContentPartPr>
              <p14:xfrm>
                <a:off x="9336679" y="466725"/>
                <a:ext cx="379440" cy="273600"/>
              </p14:xfrm>
            </p:contentPart>
          </mc:Choice>
          <mc:Fallback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DF654F87-DCF5-0B9B-648E-78C32EB362E3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9327679" y="457725"/>
                  <a:ext cx="397080" cy="291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20" name="墨迹 19">
                <a:extLst>
                  <a:ext uri="{FF2B5EF4-FFF2-40B4-BE49-F238E27FC236}">
                    <a16:creationId xmlns:a16="http://schemas.microsoft.com/office/drawing/2014/main" id="{AF5B108C-677E-363B-8554-2E294DB064AE}"/>
                  </a:ext>
                </a:extLst>
              </p14:cNvPr>
              <p14:cNvContentPartPr/>
              <p14:nvPr/>
            </p14:nvContentPartPr>
            <p14:xfrm>
              <a:off x="5712559" y="2229285"/>
              <a:ext cx="1426680" cy="253080"/>
            </p14:xfrm>
          </p:contentPart>
        </mc:Choice>
        <mc:Fallback>
          <p:pic>
            <p:nvPicPr>
              <p:cNvPr id="20" name="墨迹 19">
                <a:extLst>
                  <a:ext uri="{FF2B5EF4-FFF2-40B4-BE49-F238E27FC236}">
                    <a16:creationId xmlns:a16="http://schemas.microsoft.com/office/drawing/2014/main" id="{AF5B108C-677E-363B-8554-2E294DB064AE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703919" y="2220645"/>
                <a:ext cx="1444320" cy="27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34" name="墨迹 33">
                <a:extLst>
                  <a:ext uri="{FF2B5EF4-FFF2-40B4-BE49-F238E27FC236}">
                    <a16:creationId xmlns:a16="http://schemas.microsoft.com/office/drawing/2014/main" id="{541D2157-9B1A-588A-1E7E-156598D75A40}"/>
                  </a:ext>
                </a:extLst>
              </p14:cNvPr>
              <p14:cNvContentPartPr/>
              <p14:nvPr/>
            </p14:nvContentPartPr>
            <p14:xfrm>
              <a:off x="4795639" y="1206885"/>
              <a:ext cx="396000" cy="95040"/>
            </p14:xfrm>
          </p:contentPart>
        </mc:Choice>
        <mc:Fallback>
          <p:pic>
            <p:nvPicPr>
              <p:cNvPr id="34" name="墨迹 33">
                <a:extLst>
                  <a:ext uri="{FF2B5EF4-FFF2-40B4-BE49-F238E27FC236}">
                    <a16:creationId xmlns:a16="http://schemas.microsoft.com/office/drawing/2014/main" id="{541D2157-9B1A-588A-1E7E-156598D75A40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786639" y="1198245"/>
                <a:ext cx="413640" cy="112680"/>
              </a:xfrm>
              <a:prstGeom prst="rect">
                <a:avLst/>
              </a:prstGeom>
            </p:spPr>
          </p:pic>
        </mc:Fallback>
      </mc:AlternateContent>
      <p:grpSp>
        <p:nvGrpSpPr>
          <p:cNvPr id="36" name="组合 35">
            <a:extLst>
              <a:ext uri="{FF2B5EF4-FFF2-40B4-BE49-F238E27FC236}">
                <a16:creationId xmlns:a16="http://schemas.microsoft.com/office/drawing/2014/main" id="{8C959885-F469-12E3-2A1B-3F9023B531BA}"/>
              </a:ext>
            </a:extLst>
          </p:cNvPr>
          <p:cNvGrpSpPr/>
          <p:nvPr/>
        </p:nvGrpSpPr>
        <p:grpSpPr>
          <a:xfrm>
            <a:off x="3908959" y="501285"/>
            <a:ext cx="1277280" cy="346680"/>
            <a:chOff x="3908959" y="501285"/>
            <a:chExt cx="1277280" cy="346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6D1C5D93-458C-665F-5C68-BDDBEE2CBDB3}"/>
                    </a:ext>
                  </a:extLst>
                </p14:cNvPr>
                <p14:cNvContentPartPr/>
                <p14:nvPr/>
              </p14:nvContentPartPr>
              <p14:xfrm>
                <a:off x="3908959" y="630525"/>
                <a:ext cx="76320" cy="14760"/>
              </p14:xfrm>
            </p:contentPart>
          </mc:Choice>
          <mc:Fallback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6D1C5D93-458C-665F-5C68-BDDBEE2CBDB3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900319" y="621525"/>
                  <a:ext cx="9396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A3C36929-420E-8F10-0CDB-68A52481E06B}"/>
                    </a:ext>
                  </a:extLst>
                </p14:cNvPr>
                <p14:cNvContentPartPr/>
                <p14:nvPr/>
              </p14:nvContentPartPr>
              <p14:xfrm>
                <a:off x="4125679" y="501285"/>
                <a:ext cx="263160" cy="210960"/>
              </p14:xfrm>
            </p:contentPart>
          </mc:Choice>
          <mc:Fallback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A3C36929-420E-8F10-0CDB-68A52481E06B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117039" y="492645"/>
                  <a:ext cx="28080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30B8671F-B424-2DF2-8A2E-E8A9000560BB}"/>
                    </a:ext>
                  </a:extLst>
                </p14:cNvPr>
                <p14:cNvContentPartPr/>
                <p14:nvPr/>
              </p14:nvContentPartPr>
              <p14:xfrm>
                <a:off x="3913279" y="779925"/>
                <a:ext cx="441360" cy="68040"/>
              </p14:xfrm>
            </p:contentPart>
          </mc:Choice>
          <mc:Fallback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30B8671F-B424-2DF2-8A2E-E8A9000560BB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904279" y="771285"/>
                  <a:ext cx="45900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04B203DE-AEAD-1A21-57CC-BE026BA06202}"/>
                    </a:ext>
                  </a:extLst>
                </p14:cNvPr>
                <p14:cNvContentPartPr/>
                <p14:nvPr/>
              </p14:nvContentPartPr>
              <p14:xfrm>
                <a:off x="4487839" y="620445"/>
                <a:ext cx="360" cy="360"/>
              </p14:xfrm>
            </p:contentPart>
          </mc:Choice>
          <mc:Fallback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04B203DE-AEAD-1A21-57CC-BE026BA06202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478839" y="61144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DFE1E135-EA19-A276-46B4-CD68A18A6347}"/>
                    </a:ext>
                  </a:extLst>
                </p14:cNvPr>
                <p14:cNvContentPartPr/>
                <p14:nvPr/>
              </p14:nvContentPartPr>
              <p14:xfrm>
                <a:off x="4577839" y="584805"/>
                <a:ext cx="120600" cy="120960"/>
              </p14:xfrm>
            </p:contentPart>
          </mc:Choice>
          <mc:Fallback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DFE1E135-EA19-A276-46B4-CD68A18A6347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4569199" y="576165"/>
                  <a:ext cx="13824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8EE42DFD-8FA3-47C9-DAE2-72F42266709D}"/>
                    </a:ext>
                  </a:extLst>
                </p14:cNvPr>
                <p14:cNvContentPartPr/>
                <p14:nvPr/>
              </p14:nvContentPartPr>
              <p14:xfrm>
                <a:off x="5048359" y="603525"/>
                <a:ext cx="137880" cy="186840"/>
              </p14:xfrm>
            </p:contentPart>
          </mc:Choice>
          <mc:Fallback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8EE42DFD-8FA3-47C9-DAE2-72F42266709D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5039359" y="594885"/>
                  <a:ext cx="155520" cy="204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9">
            <p14:nvContentPartPr>
              <p14:cNvPr id="37" name="墨迹 36">
                <a:extLst>
                  <a:ext uri="{FF2B5EF4-FFF2-40B4-BE49-F238E27FC236}">
                    <a16:creationId xmlns:a16="http://schemas.microsoft.com/office/drawing/2014/main" id="{879A5759-B409-BE06-42E1-848EFA706DE1}"/>
                  </a:ext>
                </a:extLst>
              </p14:cNvPr>
              <p14:cNvContentPartPr/>
              <p14:nvPr/>
            </p14:nvContentPartPr>
            <p14:xfrm>
              <a:off x="6187759" y="1112205"/>
              <a:ext cx="73440" cy="113760"/>
            </p14:xfrm>
          </p:contentPart>
        </mc:Choice>
        <mc:Fallback>
          <p:pic>
            <p:nvPicPr>
              <p:cNvPr id="37" name="墨迹 36">
                <a:extLst>
                  <a:ext uri="{FF2B5EF4-FFF2-40B4-BE49-F238E27FC236}">
                    <a16:creationId xmlns:a16="http://schemas.microsoft.com/office/drawing/2014/main" id="{879A5759-B409-BE06-42E1-848EFA706DE1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6178759" y="1103205"/>
                <a:ext cx="91080" cy="13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">
            <p14:nvContentPartPr>
              <p14:cNvPr id="38" name="墨迹 37">
                <a:extLst>
                  <a:ext uri="{FF2B5EF4-FFF2-40B4-BE49-F238E27FC236}">
                    <a16:creationId xmlns:a16="http://schemas.microsoft.com/office/drawing/2014/main" id="{FD21E4DA-BB46-F7CD-072B-B3138A711FCC}"/>
                  </a:ext>
                </a:extLst>
              </p14:cNvPr>
              <p14:cNvContentPartPr/>
              <p14:nvPr/>
            </p14:nvContentPartPr>
            <p14:xfrm>
              <a:off x="5946919" y="643845"/>
              <a:ext cx="195480" cy="280080"/>
            </p14:xfrm>
          </p:contentPart>
        </mc:Choice>
        <mc:Fallback>
          <p:pic>
            <p:nvPicPr>
              <p:cNvPr id="38" name="墨迹 37">
                <a:extLst>
                  <a:ext uri="{FF2B5EF4-FFF2-40B4-BE49-F238E27FC236}">
                    <a16:creationId xmlns:a16="http://schemas.microsoft.com/office/drawing/2014/main" id="{FD21E4DA-BB46-F7CD-072B-B3138A711FCC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5937919" y="635205"/>
                <a:ext cx="213120" cy="297720"/>
              </a:xfrm>
              <a:prstGeom prst="rect">
                <a:avLst/>
              </a:prstGeom>
            </p:spPr>
          </p:pic>
        </mc:Fallback>
      </mc:AlternateContent>
      <p:grpSp>
        <p:nvGrpSpPr>
          <p:cNvPr id="42" name="组合 41">
            <a:extLst>
              <a:ext uri="{FF2B5EF4-FFF2-40B4-BE49-F238E27FC236}">
                <a16:creationId xmlns:a16="http://schemas.microsoft.com/office/drawing/2014/main" id="{FC54DFE0-5D64-9D78-5B51-EDE1AFE5BB60}"/>
              </a:ext>
            </a:extLst>
          </p:cNvPr>
          <p:cNvGrpSpPr/>
          <p:nvPr/>
        </p:nvGrpSpPr>
        <p:grpSpPr>
          <a:xfrm>
            <a:off x="5281639" y="425325"/>
            <a:ext cx="493200" cy="287640"/>
            <a:chOff x="5281639" y="425325"/>
            <a:chExt cx="493200" cy="287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63DDF88B-2A16-38BC-BD14-BA81FECE0361}"/>
                    </a:ext>
                  </a:extLst>
                </p14:cNvPr>
                <p14:cNvContentPartPr/>
                <p14:nvPr/>
              </p14:nvContentPartPr>
              <p14:xfrm>
                <a:off x="5281639" y="460965"/>
                <a:ext cx="147960" cy="157320"/>
              </p14:xfrm>
            </p:contentPart>
          </mc:Choice>
          <mc:Fallback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63DDF88B-2A16-38BC-BD14-BA81FECE0361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5272999" y="451965"/>
                  <a:ext cx="16560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AFE54D3B-9064-CB63-C3C6-484E1567366C}"/>
                    </a:ext>
                  </a:extLst>
                </p14:cNvPr>
                <p14:cNvContentPartPr/>
                <p14:nvPr/>
              </p14:nvContentPartPr>
              <p14:xfrm>
                <a:off x="5351839" y="626205"/>
                <a:ext cx="167760" cy="86760"/>
              </p14:xfrm>
            </p:contentPart>
          </mc:Choice>
          <mc:Fallback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AFE54D3B-9064-CB63-C3C6-484E1567366C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5342839" y="617565"/>
                  <a:ext cx="18540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C78B14CA-9817-AA19-9493-995D1ABCF698}"/>
                    </a:ext>
                  </a:extLst>
                </p14:cNvPr>
                <p14:cNvContentPartPr/>
                <p14:nvPr/>
              </p14:nvContentPartPr>
              <p14:xfrm>
                <a:off x="5634799" y="425325"/>
                <a:ext cx="140040" cy="207000"/>
              </p14:xfrm>
            </p:contentPart>
          </mc:Choice>
          <mc:Fallback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C78B14CA-9817-AA19-9493-995D1ABCF698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5625799" y="416325"/>
                  <a:ext cx="157680" cy="224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9">
            <p14:nvContentPartPr>
              <p14:cNvPr id="46" name="墨迹 45">
                <a:extLst>
                  <a:ext uri="{FF2B5EF4-FFF2-40B4-BE49-F238E27FC236}">
                    <a16:creationId xmlns:a16="http://schemas.microsoft.com/office/drawing/2014/main" id="{8A5FEE23-1CE0-A0D1-7722-B7EFA46F120D}"/>
                  </a:ext>
                </a:extLst>
              </p14:cNvPr>
              <p14:cNvContentPartPr/>
              <p14:nvPr/>
            </p14:nvContentPartPr>
            <p14:xfrm>
              <a:off x="3330079" y="3422325"/>
              <a:ext cx="950040" cy="93240"/>
            </p14:xfrm>
          </p:contentPart>
        </mc:Choice>
        <mc:Fallback>
          <p:pic>
            <p:nvPicPr>
              <p:cNvPr id="46" name="墨迹 45">
                <a:extLst>
                  <a:ext uri="{FF2B5EF4-FFF2-40B4-BE49-F238E27FC236}">
                    <a16:creationId xmlns:a16="http://schemas.microsoft.com/office/drawing/2014/main" id="{8A5FEE23-1CE0-A0D1-7722-B7EFA46F120D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3321079" y="3413685"/>
                <a:ext cx="967680" cy="11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1">
            <p14:nvContentPartPr>
              <p14:cNvPr id="57" name="墨迹 56">
                <a:extLst>
                  <a:ext uri="{FF2B5EF4-FFF2-40B4-BE49-F238E27FC236}">
                    <a16:creationId xmlns:a16="http://schemas.microsoft.com/office/drawing/2014/main" id="{AE905E43-F064-D5C0-8AA9-877B8CF583F7}"/>
                  </a:ext>
                </a:extLst>
              </p14:cNvPr>
              <p14:cNvContentPartPr/>
              <p14:nvPr/>
            </p14:nvContentPartPr>
            <p14:xfrm>
              <a:off x="4857199" y="1206885"/>
              <a:ext cx="334800" cy="81720"/>
            </p14:xfrm>
          </p:contentPart>
        </mc:Choice>
        <mc:Fallback>
          <p:pic>
            <p:nvPicPr>
              <p:cNvPr id="57" name="墨迹 56">
                <a:extLst>
                  <a:ext uri="{FF2B5EF4-FFF2-40B4-BE49-F238E27FC236}">
                    <a16:creationId xmlns:a16="http://schemas.microsoft.com/office/drawing/2014/main" id="{AE905E43-F064-D5C0-8AA9-877B8CF583F7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4848199" y="1198245"/>
                <a:ext cx="352440" cy="99360"/>
              </a:xfrm>
              <a:prstGeom prst="rect">
                <a:avLst/>
              </a:prstGeom>
            </p:spPr>
          </p:pic>
        </mc:Fallback>
      </mc:AlternateContent>
      <p:grpSp>
        <p:nvGrpSpPr>
          <p:cNvPr id="75" name="组合 74">
            <a:extLst>
              <a:ext uri="{FF2B5EF4-FFF2-40B4-BE49-F238E27FC236}">
                <a16:creationId xmlns:a16="http://schemas.microsoft.com/office/drawing/2014/main" id="{233F22B2-E06F-38EE-D44F-D763AB606320}"/>
              </a:ext>
            </a:extLst>
          </p:cNvPr>
          <p:cNvGrpSpPr/>
          <p:nvPr/>
        </p:nvGrpSpPr>
        <p:grpSpPr>
          <a:xfrm>
            <a:off x="10929679" y="2122005"/>
            <a:ext cx="563040" cy="336240"/>
            <a:chOff x="10929679" y="2122005"/>
            <a:chExt cx="563040" cy="336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71" name="墨迹 70">
                  <a:extLst>
                    <a:ext uri="{FF2B5EF4-FFF2-40B4-BE49-F238E27FC236}">
                      <a16:creationId xmlns:a16="http://schemas.microsoft.com/office/drawing/2014/main" id="{65F27F61-1849-B344-10CB-A6DCFC91C25E}"/>
                    </a:ext>
                  </a:extLst>
                </p14:cNvPr>
                <p14:cNvContentPartPr/>
                <p14:nvPr/>
              </p14:nvContentPartPr>
              <p14:xfrm>
                <a:off x="10929679" y="2122005"/>
                <a:ext cx="101160" cy="321840"/>
              </p14:xfrm>
            </p:contentPart>
          </mc:Choice>
          <mc:Fallback>
            <p:pic>
              <p:nvPicPr>
                <p:cNvPr id="71" name="墨迹 70">
                  <a:extLst>
                    <a:ext uri="{FF2B5EF4-FFF2-40B4-BE49-F238E27FC236}">
                      <a16:creationId xmlns:a16="http://schemas.microsoft.com/office/drawing/2014/main" id="{65F27F61-1849-B344-10CB-A6DCFC91C25E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10920679" y="2113005"/>
                  <a:ext cx="118800" cy="33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72" name="墨迹 71">
                  <a:extLst>
                    <a:ext uri="{FF2B5EF4-FFF2-40B4-BE49-F238E27FC236}">
                      <a16:creationId xmlns:a16="http://schemas.microsoft.com/office/drawing/2014/main" id="{9C2B683A-F5F6-AC29-BCF4-58FCBB3FD92E}"/>
                    </a:ext>
                  </a:extLst>
                </p14:cNvPr>
                <p14:cNvContentPartPr/>
                <p14:nvPr/>
              </p14:nvContentPartPr>
              <p14:xfrm>
                <a:off x="11122999" y="2273205"/>
                <a:ext cx="88200" cy="156600"/>
              </p14:xfrm>
            </p:contentPart>
          </mc:Choice>
          <mc:Fallback>
            <p:pic>
              <p:nvPicPr>
                <p:cNvPr id="72" name="墨迹 71">
                  <a:extLst>
                    <a:ext uri="{FF2B5EF4-FFF2-40B4-BE49-F238E27FC236}">
                      <a16:creationId xmlns:a16="http://schemas.microsoft.com/office/drawing/2014/main" id="{9C2B683A-F5F6-AC29-BCF4-58FCBB3FD92E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11113999" y="2264565"/>
                  <a:ext cx="10584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73" name="墨迹 72">
                  <a:extLst>
                    <a:ext uri="{FF2B5EF4-FFF2-40B4-BE49-F238E27FC236}">
                      <a16:creationId xmlns:a16="http://schemas.microsoft.com/office/drawing/2014/main" id="{E97440A0-E969-D4B5-396A-7D18932E5E71}"/>
                    </a:ext>
                  </a:extLst>
                </p14:cNvPr>
                <p14:cNvContentPartPr/>
                <p14:nvPr/>
              </p14:nvContentPartPr>
              <p14:xfrm>
                <a:off x="11341519" y="2230365"/>
                <a:ext cx="127080" cy="227880"/>
              </p14:xfrm>
            </p:contentPart>
          </mc:Choice>
          <mc:Fallback>
            <p:pic>
              <p:nvPicPr>
                <p:cNvPr id="73" name="墨迹 72">
                  <a:extLst>
                    <a:ext uri="{FF2B5EF4-FFF2-40B4-BE49-F238E27FC236}">
                      <a16:creationId xmlns:a16="http://schemas.microsoft.com/office/drawing/2014/main" id="{E97440A0-E969-D4B5-396A-7D18932E5E71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11332519" y="2221365"/>
                  <a:ext cx="14472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74" name="墨迹 73">
                  <a:extLst>
                    <a:ext uri="{FF2B5EF4-FFF2-40B4-BE49-F238E27FC236}">
                      <a16:creationId xmlns:a16="http://schemas.microsoft.com/office/drawing/2014/main" id="{B7975633-D61D-81B3-3F5D-27B04E35B3F7}"/>
                    </a:ext>
                  </a:extLst>
                </p14:cNvPr>
                <p14:cNvContentPartPr/>
                <p14:nvPr/>
              </p14:nvContentPartPr>
              <p14:xfrm>
                <a:off x="11352679" y="2197605"/>
                <a:ext cx="140040" cy="231120"/>
              </p14:xfrm>
            </p:contentPart>
          </mc:Choice>
          <mc:Fallback>
            <p:pic>
              <p:nvPicPr>
                <p:cNvPr id="74" name="墨迹 73">
                  <a:extLst>
                    <a:ext uri="{FF2B5EF4-FFF2-40B4-BE49-F238E27FC236}">
                      <a16:creationId xmlns:a16="http://schemas.microsoft.com/office/drawing/2014/main" id="{B7975633-D61D-81B3-3F5D-27B04E35B3F7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11343679" y="2188965"/>
                  <a:ext cx="157680" cy="248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8" name="组合 77">
            <a:extLst>
              <a:ext uri="{FF2B5EF4-FFF2-40B4-BE49-F238E27FC236}">
                <a16:creationId xmlns:a16="http://schemas.microsoft.com/office/drawing/2014/main" id="{2D627E60-A43A-9B9F-1180-CAA2731FEE76}"/>
              </a:ext>
            </a:extLst>
          </p:cNvPr>
          <p:cNvGrpSpPr/>
          <p:nvPr/>
        </p:nvGrpSpPr>
        <p:grpSpPr>
          <a:xfrm>
            <a:off x="8774359" y="1862085"/>
            <a:ext cx="1526040" cy="829440"/>
            <a:chOff x="8774359" y="1862085"/>
            <a:chExt cx="1526040" cy="829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58" name="墨迹 57">
                  <a:extLst>
                    <a:ext uri="{FF2B5EF4-FFF2-40B4-BE49-F238E27FC236}">
                      <a16:creationId xmlns:a16="http://schemas.microsoft.com/office/drawing/2014/main" id="{101C8A17-C643-335E-5A64-735AD0B75C67}"/>
                    </a:ext>
                  </a:extLst>
                </p14:cNvPr>
                <p14:cNvContentPartPr/>
                <p14:nvPr/>
              </p14:nvContentPartPr>
              <p14:xfrm>
                <a:off x="8774359" y="2069445"/>
                <a:ext cx="220680" cy="281160"/>
              </p14:xfrm>
            </p:contentPart>
          </mc:Choice>
          <mc:Fallback>
            <p:pic>
              <p:nvPicPr>
                <p:cNvPr id="58" name="墨迹 57">
                  <a:extLst>
                    <a:ext uri="{FF2B5EF4-FFF2-40B4-BE49-F238E27FC236}">
                      <a16:creationId xmlns:a16="http://schemas.microsoft.com/office/drawing/2014/main" id="{101C8A17-C643-335E-5A64-735AD0B75C67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8765719" y="2060445"/>
                  <a:ext cx="238320" cy="29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59" name="墨迹 58">
                  <a:extLst>
                    <a:ext uri="{FF2B5EF4-FFF2-40B4-BE49-F238E27FC236}">
                      <a16:creationId xmlns:a16="http://schemas.microsoft.com/office/drawing/2014/main" id="{93A7D9A0-52E4-88FE-9631-9A21C0FC3A2E}"/>
                    </a:ext>
                  </a:extLst>
                </p14:cNvPr>
                <p14:cNvContentPartPr/>
                <p14:nvPr/>
              </p14:nvContentPartPr>
              <p14:xfrm>
                <a:off x="9076399" y="1903845"/>
                <a:ext cx="104040" cy="101880"/>
              </p14:xfrm>
            </p:contentPart>
          </mc:Choice>
          <mc:Fallback>
            <p:pic>
              <p:nvPicPr>
                <p:cNvPr id="59" name="墨迹 58">
                  <a:extLst>
                    <a:ext uri="{FF2B5EF4-FFF2-40B4-BE49-F238E27FC236}">
                      <a16:creationId xmlns:a16="http://schemas.microsoft.com/office/drawing/2014/main" id="{93A7D9A0-52E4-88FE-9631-9A21C0FC3A2E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9067399" y="1895205"/>
                  <a:ext cx="12168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60" name="墨迹 59">
                  <a:extLst>
                    <a:ext uri="{FF2B5EF4-FFF2-40B4-BE49-F238E27FC236}">
                      <a16:creationId xmlns:a16="http://schemas.microsoft.com/office/drawing/2014/main" id="{9CF10830-5022-0F31-339D-FE4B074362C9}"/>
                    </a:ext>
                  </a:extLst>
                </p14:cNvPr>
                <p14:cNvContentPartPr/>
                <p14:nvPr/>
              </p14:nvContentPartPr>
              <p14:xfrm>
                <a:off x="9083599" y="1862085"/>
                <a:ext cx="102240" cy="142560"/>
              </p14:xfrm>
            </p:contentPart>
          </mc:Choice>
          <mc:Fallback>
            <p:pic>
              <p:nvPicPr>
                <p:cNvPr id="60" name="墨迹 59">
                  <a:extLst>
                    <a:ext uri="{FF2B5EF4-FFF2-40B4-BE49-F238E27FC236}">
                      <a16:creationId xmlns:a16="http://schemas.microsoft.com/office/drawing/2014/main" id="{9CF10830-5022-0F31-339D-FE4B074362C9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9074959" y="1853085"/>
                  <a:ext cx="11988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62" name="墨迹 61">
                  <a:extLst>
                    <a:ext uri="{FF2B5EF4-FFF2-40B4-BE49-F238E27FC236}">
                      <a16:creationId xmlns:a16="http://schemas.microsoft.com/office/drawing/2014/main" id="{C775F3C6-7936-25A7-1DCB-9FDD0C053473}"/>
                    </a:ext>
                  </a:extLst>
                </p14:cNvPr>
                <p14:cNvContentPartPr/>
                <p14:nvPr/>
              </p14:nvContentPartPr>
              <p14:xfrm>
                <a:off x="9906919" y="2214165"/>
                <a:ext cx="158760" cy="199440"/>
              </p14:xfrm>
            </p:contentPart>
          </mc:Choice>
          <mc:Fallback>
            <p:pic>
              <p:nvPicPr>
                <p:cNvPr id="62" name="墨迹 61">
                  <a:extLst>
                    <a:ext uri="{FF2B5EF4-FFF2-40B4-BE49-F238E27FC236}">
                      <a16:creationId xmlns:a16="http://schemas.microsoft.com/office/drawing/2014/main" id="{C775F3C6-7936-25A7-1DCB-9FDD0C053473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9898279" y="2205525"/>
                  <a:ext cx="17640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63" name="墨迹 62">
                  <a:extLst>
                    <a:ext uri="{FF2B5EF4-FFF2-40B4-BE49-F238E27FC236}">
                      <a16:creationId xmlns:a16="http://schemas.microsoft.com/office/drawing/2014/main" id="{F08DD43F-EDC3-4C80-BCF2-7E332E24920E}"/>
                    </a:ext>
                  </a:extLst>
                </p14:cNvPr>
                <p14:cNvContentPartPr/>
                <p14:nvPr/>
              </p14:nvContentPartPr>
              <p14:xfrm>
                <a:off x="9908359" y="2172405"/>
                <a:ext cx="166680" cy="158760"/>
              </p14:xfrm>
            </p:contentPart>
          </mc:Choice>
          <mc:Fallback>
            <p:pic>
              <p:nvPicPr>
                <p:cNvPr id="63" name="墨迹 62">
                  <a:extLst>
                    <a:ext uri="{FF2B5EF4-FFF2-40B4-BE49-F238E27FC236}">
                      <a16:creationId xmlns:a16="http://schemas.microsoft.com/office/drawing/2014/main" id="{F08DD43F-EDC3-4C80-BCF2-7E332E24920E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9899719" y="2163405"/>
                  <a:ext cx="18432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64" name="墨迹 63">
                  <a:extLst>
                    <a:ext uri="{FF2B5EF4-FFF2-40B4-BE49-F238E27FC236}">
                      <a16:creationId xmlns:a16="http://schemas.microsoft.com/office/drawing/2014/main" id="{C1152DEF-38A4-4B3D-16C2-06DF20DE4F47}"/>
                    </a:ext>
                  </a:extLst>
                </p14:cNvPr>
                <p14:cNvContentPartPr/>
                <p14:nvPr/>
              </p14:nvContentPartPr>
              <p14:xfrm>
                <a:off x="10208959" y="1945965"/>
                <a:ext cx="67680" cy="178560"/>
              </p14:xfrm>
            </p:contentPart>
          </mc:Choice>
          <mc:Fallback>
            <p:pic>
              <p:nvPicPr>
                <p:cNvPr id="64" name="墨迹 63">
                  <a:extLst>
                    <a:ext uri="{FF2B5EF4-FFF2-40B4-BE49-F238E27FC236}">
                      <a16:creationId xmlns:a16="http://schemas.microsoft.com/office/drawing/2014/main" id="{C1152DEF-38A4-4B3D-16C2-06DF20DE4F47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10200319" y="1937325"/>
                  <a:ext cx="8532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65" name="墨迹 64">
                  <a:extLst>
                    <a:ext uri="{FF2B5EF4-FFF2-40B4-BE49-F238E27FC236}">
                      <a16:creationId xmlns:a16="http://schemas.microsoft.com/office/drawing/2014/main" id="{454A1CC6-89D0-97D4-4E2E-705CCAA77101}"/>
                    </a:ext>
                  </a:extLst>
                </p14:cNvPr>
                <p14:cNvContentPartPr/>
                <p14:nvPr/>
              </p14:nvContentPartPr>
              <p14:xfrm>
                <a:off x="10234159" y="1916445"/>
                <a:ext cx="66240" cy="29880"/>
              </p14:xfrm>
            </p:contentPart>
          </mc:Choice>
          <mc:Fallback>
            <p:pic>
              <p:nvPicPr>
                <p:cNvPr id="65" name="墨迹 64">
                  <a:extLst>
                    <a:ext uri="{FF2B5EF4-FFF2-40B4-BE49-F238E27FC236}">
                      <a16:creationId xmlns:a16="http://schemas.microsoft.com/office/drawing/2014/main" id="{454A1CC6-89D0-97D4-4E2E-705CCAA77101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10225159" y="1907445"/>
                  <a:ext cx="8388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68" name="墨迹 67">
                  <a:extLst>
                    <a:ext uri="{FF2B5EF4-FFF2-40B4-BE49-F238E27FC236}">
                      <a16:creationId xmlns:a16="http://schemas.microsoft.com/office/drawing/2014/main" id="{CB8E3097-16FF-5680-2D77-3C39F1A4AB9D}"/>
                    </a:ext>
                  </a:extLst>
                </p14:cNvPr>
                <p14:cNvContentPartPr/>
                <p14:nvPr/>
              </p14:nvContentPartPr>
              <p14:xfrm>
                <a:off x="10026079" y="2578845"/>
                <a:ext cx="210960" cy="112680"/>
              </p14:xfrm>
            </p:contentPart>
          </mc:Choice>
          <mc:Fallback>
            <p:pic>
              <p:nvPicPr>
                <p:cNvPr id="68" name="墨迹 67">
                  <a:extLst>
                    <a:ext uri="{FF2B5EF4-FFF2-40B4-BE49-F238E27FC236}">
                      <a16:creationId xmlns:a16="http://schemas.microsoft.com/office/drawing/2014/main" id="{CB8E3097-16FF-5680-2D77-3C39F1A4AB9D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10017079" y="2569845"/>
                  <a:ext cx="22860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67" name="墨迹 66">
                  <a:extLst>
                    <a:ext uri="{FF2B5EF4-FFF2-40B4-BE49-F238E27FC236}">
                      <a16:creationId xmlns:a16="http://schemas.microsoft.com/office/drawing/2014/main" id="{6BE0D23E-67B7-6376-AC99-075F725E0BE4}"/>
                    </a:ext>
                  </a:extLst>
                </p14:cNvPr>
                <p14:cNvContentPartPr/>
                <p14:nvPr/>
              </p14:nvContentPartPr>
              <p14:xfrm>
                <a:off x="8865439" y="2353485"/>
                <a:ext cx="318600" cy="202680"/>
              </p14:xfrm>
            </p:contentPart>
          </mc:Choice>
          <mc:Fallback>
            <p:pic>
              <p:nvPicPr>
                <p:cNvPr id="67" name="墨迹 66">
                  <a:extLst>
                    <a:ext uri="{FF2B5EF4-FFF2-40B4-BE49-F238E27FC236}">
                      <a16:creationId xmlns:a16="http://schemas.microsoft.com/office/drawing/2014/main" id="{6BE0D23E-67B7-6376-AC99-075F725E0BE4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8856439" y="2344485"/>
                  <a:ext cx="33624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69" name="墨迹 68">
                  <a:extLst>
                    <a:ext uri="{FF2B5EF4-FFF2-40B4-BE49-F238E27FC236}">
                      <a16:creationId xmlns:a16="http://schemas.microsoft.com/office/drawing/2014/main" id="{F3391E68-8D2E-972B-002C-EB31CDEE3227}"/>
                    </a:ext>
                  </a:extLst>
                </p14:cNvPr>
                <p14:cNvContentPartPr/>
                <p14:nvPr/>
              </p14:nvContentPartPr>
              <p14:xfrm>
                <a:off x="8934199" y="2389485"/>
                <a:ext cx="96120" cy="78840"/>
              </p14:xfrm>
            </p:contentPart>
          </mc:Choice>
          <mc:Fallback>
            <p:pic>
              <p:nvPicPr>
                <p:cNvPr id="69" name="墨迹 68">
                  <a:extLst>
                    <a:ext uri="{FF2B5EF4-FFF2-40B4-BE49-F238E27FC236}">
                      <a16:creationId xmlns:a16="http://schemas.microsoft.com/office/drawing/2014/main" id="{F3391E68-8D2E-972B-002C-EB31CDEE3227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8925199" y="2380485"/>
                  <a:ext cx="11376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76" name="墨迹 75">
                  <a:extLst>
                    <a:ext uri="{FF2B5EF4-FFF2-40B4-BE49-F238E27FC236}">
                      <a16:creationId xmlns:a16="http://schemas.microsoft.com/office/drawing/2014/main" id="{BDCFCB0B-8D20-BC31-E62B-331E148CDAB3}"/>
                    </a:ext>
                  </a:extLst>
                </p14:cNvPr>
                <p14:cNvContentPartPr/>
                <p14:nvPr/>
              </p14:nvContentPartPr>
              <p14:xfrm>
                <a:off x="9369799" y="2088525"/>
                <a:ext cx="128880" cy="264240"/>
              </p14:xfrm>
            </p:contentPart>
          </mc:Choice>
          <mc:Fallback>
            <p:pic>
              <p:nvPicPr>
                <p:cNvPr id="76" name="墨迹 75">
                  <a:extLst>
                    <a:ext uri="{FF2B5EF4-FFF2-40B4-BE49-F238E27FC236}">
                      <a16:creationId xmlns:a16="http://schemas.microsoft.com/office/drawing/2014/main" id="{BDCFCB0B-8D20-BC31-E62B-331E148CDAB3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9361159" y="2079885"/>
                  <a:ext cx="146520" cy="28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77" name="墨迹 76">
                  <a:extLst>
                    <a:ext uri="{FF2B5EF4-FFF2-40B4-BE49-F238E27FC236}">
                      <a16:creationId xmlns:a16="http://schemas.microsoft.com/office/drawing/2014/main" id="{674FE9E5-ECFD-3EB7-4D4A-04E930D940AD}"/>
                    </a:ext>
                  </a:extLst>
                </p14:cNvPr>
                <p14:cNvContentPartPr/>
                <p14:nvPr/>
              </p14:nvContentPartPr>
              <p14:xfrm>
                <a:off x="9538279" y="2021205"/>
                <a:ext cx="181440" cy="362520"/>
              </p14:xfrm>
            </p:contentPart>
          </mc:Choice>
          <mc:Fallback>
            <p:pic>
              <p:nvPicPr>
                <p:cNvPr id="77" name="墨迹 76">
                  <a:extLst>
                    <a:ext uri="{FF2B5EF4-FFF2-40B4-BE49-F238E27FC236}">
                      <a16:creationId xmlns:a16="http://schemas.microsoft.com/office/drawing/2014/main" id="{674FE9E5-ECFD-3EB7-4D4A-04E930D940AD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9529279" y="2012565"/>
                  <a:ext cx="199080" cy="380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1" name="组合 80">
            <a:extLst>
              <a:ext uri="{FF2B5EF4-FFF2-40B4-BE49-F238E27FC236}">
                <a16:creationId xmlns:a16="http://schemas.microsoft.com/office/drawing/2014/main" id="{C8FCEDC2-FED3-3A32-B276-4283FD3FAEBC}"/>
              </a:ext>
            </a:extLst>
          </p:cNvPr>
          <p:cNvGrpSpPr/>
          <p:nvPr/>
        </p:nvGrpSpPr>
        <p:grpSpPr>
          <a:xfrm>
            <a:off x="10361239" y="2147205"/>
            <a:ext cx="308160" cy="389880"/>
            <a:chOff x="10361239" y="2147205"/>
            <a:chExt cx="308160" cy="389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79" name="墨迹 78">
                  <a:extLst>
                    <a:ext uri="{FF2B5EF4-FFF2-40B4-BE49-F238E27FC236}">
                      <a16:creationId xmlns:a16="http://schemas.microsoft.com/office/drawing/2014/main" id="{242123E3-67DE-E691-2857-0616287FCBF0}"/>
                    </a:ext>
                  </a:extLst>
                </p14:cNvPr>
                <p14:cNvContentPartPr/>
                <p14:nvPr/>
              </p14:nvContentPartPr>
              <p14:xfrm>
                <a:off x="10361239" y="2147205"/>
                <a:ext cx="154800" cy="267120"/>
              </p14:xfrm>
            </p:contentPart>
          </mc:Choice>
          <mc:Fallback>
            <p:pic>
              <p:nvPicPr>
                <p:cNvPr id="79" name="墨迹 78">
                  <a:extLst>
                    <a:ext uri="{FF2B5EF4-FFF2-40B4-BE49-F238E27FC236}">
                      <a16:creationId xmlns:a16="http://schemas.microsoft.com/office/drawing/2014/main" id="{242123E3-67DE-E691-2857-0616287FCBF0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10352239" y="2138565"/>
                  <a:ext cx="172440" cy="28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80" name="墨迹 79">
                  <a:extLst>
                    <a:ext uri="{FF2B5EF4-FFF2-40B4-BE49-F238E27FC236}">
                      <a16:creationId xmlns:a16="http://schemas.microsoft.com/office/drawing/2014/main" id="{1EC781E6-7659-EF01-6A8E-A2C5E99CEE10}"/>
                    </a:ext>
                  </a:extLst>
                </p14:cNvPr>
                <p14:cNvContentPartPr/>
                <p14:nvPr/>
              </p14:nvContentPartPr>
              <p14:xfrm>
                <a:off x="10538359" y="2205885"/>
                <a:ext cx="131040" cy="331200"/>
              </p14:xfrm>
            </p:contentPart>
          </mc:Choice>
          <mc:Fallback>
            <p:pic>
              <p:nvPicPr>
                <p:cNvPr id="80" name="墨迹 79">
                  <a:extLst>
                    <a:ext uri="{FF2B5EF4-FFF2-40B4-BE49-F238E27FC236}">
                      <a16:creationId xmlns:a16="http://schemas.microsoft.com/office/drawing/2014/main" id="{1EC781E6-7659-EF01-6A8E-A2C5E99CEE10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10529719" y="2197245"/>
                  <a:ext cx="148680" cy="348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89">
            <p14:nvContentPartPr>
              <p14:cNvPr id="82" name="墨迹 81">
                <a:extLst>
                  <a:ext uri="{FF2B5EF4-FFF2-40B4-BE49-F238E27FC236}">
                    <a16:creationId xmlns:a16="http://schemas.microsoft.com/office/drawing/2014/main" id="{9FDF15EB-4B9A-BD39-5CA8-29D3836BC2A0}"/>
                  </a:ext>
                </a:extLst>
              </p14:cNvPr>
              <p14:cNvContentPartPr/>
              <p14:nvPr/>
            </p14:nvContentPartPr>
            <p14:xfrm>
              <a:off x="4941079" y="1174845"/>
              <a:ext cx="294840" cy="333360"/>
            </p14:xfrm>
          </p:contentPart>
        </mc:Choice>
        <mc:Fallback>
          <p:pic>
            <p:nvPicPr>
              <p:cNvPr id="82" name="墨迹 81">
                <a:extLst>
                  <a:ext uri="{FF2B5EF4-FFF2-40B4-BE49-F238E27FC236}">
                    <a16:creationId xmlns:a16="http://schemas.microsoft.com/office/drawing/2014/main" id="{9FDF15EB-4B9A-BD39-5CA8-29D3836BC2A0}"/>
                  </a:ext>
                </a:extLst>
              </p:cNvPr>
              <p:cNvPicPr/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4932079" y="1165845"/>
                <a:ext cx="312480" cy="351000"/>
              </a:xfrm>
              <a:prstGeom prst="rect">
                <a:avLst/>
              </a:prstGeom>
            </p:spPr>
          </p:pic>
        </mc:Fallback>
      </mc:AlternateContent>
      <p:grpSp>
        <p:nvGrpSpPr>
          <p:cNvPr id="88" name="组合 87">
            <a:extLst>
              <a:ext uri="{FF2B5EF4-FFF2-40B4-BE49-F238E27FC236}">
                <a16:creationId xmlns:a16="http://schemas.microsoft.com/office/drawing/2014/main" id="{BBB5CF3A-A76C-11A2-986F-4B6479E4B2D5}"/>
              </a:ext>
            </a:extLst>
          </p:cNvPr>
          <p:cNvGrpSpPr/>
          <p:nvPr/>
        </p:nvGrpSpPr>
        <p:grpSpPr>
          <a:xfrm>
            <a:off x="6836839" y="1258005"/>
            <a:ext cx="704880" cy="34920"/>
            <a:chOff x="6836839" y="1258005"/>
            <a:chExt cx="704880" cy="34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86" name="墨迹 85">
                  <a:extLst>
                    <a:ext uri="{FF2B5EF4-FFF2-40B4-BE49-F238E27FC236}">
                      <a16:creationId xmlns:a16="http://schemas.microsoft.com/office/drawing/2014/main" id="{4C4736DC-884A-7738-952E-6349E32A0650}"/>
                    </a:ext>
                  </a:extLst>
                </p14:cNvPr>
                <p14:cNvContentPartPr/>
                <p14:nvPr/>
              </p14:nvContentPartPr>
              <p14:xfrm>
                <a:off x="6836839" y="1258005"/>
                <a:ext cx="690840" cy="34920"/>
              </p14:xfrm>
            </p:contentPart>
          </mc:Choice>
          <mc:Fallback>
            <p:pic>
              <p:nvPicPr>
                <p:cNvPr id="86" name="墨迹 85">
                  <a:extLst>
                    <a:ext uri="{FF2B5EF4-FFF2-40B4-BE49-F238E27FC236}">
                      <a16:creationId xmlns:a16="http://schemas.microsoft.com/office/drawing/2014/main" id="{4C4736DC-884A-7738-952E-6349E32A0650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6827839" y="1249005"/>
                  <a:ext cx="70848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87" name="墨迹 86">
                  <a:extLst>
                    <a:ext uri="{FF2B5EF4-FFF2-40B4-BE49-F238E27FC236}">
                      <a16:creationId xmlns:a16="http://schemas.microsoft.com/office/drawing/2014/main" id="{9E8DF766-DFE9-47A2-8063-4E35BCB239C3}"/>
                    </a:ext>
                  </a:extLst>
                </p14:cNvPr>
                <p14:cNvContentPartPr/>
                <p14:nvPr/>
              </p14:nvContentPartPr>
              <p14:xfrm>
                <a:off x="7541359" y="1274565"/>
                <a:ext cx="360" cy="1800"/>
              </p14:xfrm>
            </p:contentPart>
          </mc:Choice>
          <mc:Fallback>
            <p:pic>
              <p:nvPicPr>
                <p:cNvPr id="87" name="墨迹 86">
                  <a:extLst>
                    <a:ext uri="{FF2B5EF4-FFF2-40B4-BE49-F238E27FC236}">
                      <a16:creationId xmlns:a16="http://schemas.microsoft.com/office/drawing/2014/main" id="{9E8DF766-DFE9-47A2-8063-4E35BCB239C3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7532719" y="1265925"/>
                  <a:ext cx="18000" cy="19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95">
            <p14:nvContentPartPr>
              <p14:cNvPr id="89" name="墨迹 88">
                <a:extLst>
                  <a:ext uri="{FF2B5EF4-FFF2-40B4-BE49-F238E27FC236}">
                    <a16:creationId xmlns:a16="http://schemas.microsoft.com/office/drawing/2014/main" id="{1879F85E-62A8-9A35-5087-255B7ECCE196}"/>
                  </a:ext>
                </a:extLst>
              </p14:cNvPr>
              <p14:cNvContentPartPr/>
              <p14:nvPr/>
            </p14:nvContentPartPr>
            <p14:xfrm>
              <a:off x="2944519" y="4276965"/>
              <a:ext cx="2592720" cy="87120"/>
            </p14:xfrm>
          </p:contentPart>
        </mc:Choice>
        <mc:Fallback>
          <p:pic>
            <p:nvPicPr>
              <p:cNvPr id="89" name="墨迹 88">
                <a:extLst>
                  <a:ext uri="{FF2B5EF4-FFF2-40B4-BE49-F238E27FC236}">
                    <a16:creationId xmlns:a16="http://schemas.microsoft.com/office/drawing/2014/main" id="{1879F85E-62A8-9A35-5087-255B7ECCE196}"/>
                  </a:ext>
                </a:extLst>
              </p:cNvPr>
              <p:cNvPicPr/>
              <p:nvPr/>
            </p:nvPicPr>
            <p:blipFill>
              <a:blip r:embed="rId96"/>
              <a:stretch>
                <a:fillRect/>
              </a:stretch>
            </p:blipFill>
            <p:spPr>
              <a:xfrm>
                <a:off x="2935519" y="4267965"/>
                <a:ext cx="2610360" cy="104760"/>
              </a:xfrm>
              <a:prstGeom prst="rect">
                <a:avLst/>
              </a:prstGeom>
            </p:spPr>
          </p:pic>
        </mc:Fallback>
      </mc:AlternateContent>
      <p:grpSp>
        <p:nvGrpSpPr>
          <p:cNvPr id="94" name="组合 93">
            <a:extLst>
              <a:ext uri="{FF2B5EF4-FFF2-40B4-BE49-F238E27FC236}">
                <a16:creationId xmlns:a16="http://schemas.microsoft.com/office/drawing/2014/main" id="{DA462DD1-36C6-3F0F-906B-AD1C61C5267D}"/>
              </a:ext>
            </a:extLst>
          </p:cNvPr>
          <p:cNvGrpSpPr/>
          <p:nvPr/>
        </p:nvGrpSpPr>
        <p:grpSpPr>
          <a:xfrm>
            <a:off x="5771239" y="3604125"/>
            <a:ext cx="396720" cy="282240"/>
            <a:chOff x="5771239" y="3604125"/>
            <a:chExt cx="396720" cy="282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90" name="墨迹 89">
                  <a:extLst>
                    <a:ext uri="{FF2B5EF4-FFF2-40B4-BE49-F238E27FC236}">
                      <a16:creationId xmlns:a16="http://schemas.microsoft.com/office/drawing/2014/main" id="{4DDA7004-0CCE-4504-DD2E-8264C3D7439D}"/>
                    </a:ext>
                  </a:extLst>
                </p14:cNvPr>
                <p14:cNvContentPartPr/>
                <p14:nvPr/>
              </p14:nvContentPartPr>
              <p14:xfrm>
                <a:off x="5796439" y="3757845"/>
                <a:ext cx="92160" cy="9000"/>
              </p14:xfrm>
            </p:contentPart>
          </mc:Choice>
          <mc:Fallback>
            <p:pic>
              <p:nvPicPr>
                <p:cNvPr id="90" name="墨迹 89">
                  <a:extLst>
                    <a:ext uri="{FF2B5EF4-FFF2-40B4-BE49-F238E27FC236}">
                      <a16:creationId xmlns:a16="http://schemas.microsoft.com/office/drawing/2014/main" id="{4DDA7004-0CCE-4504-DD2E-8264C3D7439D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5787439" y="3748845"/>
                  <a:ext cx="10980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">
              <p14:nvContentPartPr>
                <p14:cNvPr id="91" name="墨迹 90">
                  <a:extLst>
                    <a:ext uri="{FF2B5EF4-FFF2-40B4-BE49-F238E27FC236}">
                      <a16:creationId xmlns:a16="http://schemas.microsoft.com/office/drawing/2014/main" id="{A690348E-770D-7F09-A94A-6E715FA68BB9}"/>
                    </a:ext>
                  </a:extLst>
                </p14:cNvPr>
                <p14:cNvContentPartPr/>
                <p14:nvPr/>
              </p14:nvContentPartPr>
              <p14:xfrm>
                <a:off x="5771239" y="3825165"/>
                <a:ext cx="73080" cy="36000"/>
              </p14:xfrm>
            </p:contentPart>
          </mc:Choice>
          <mc:Fallback>
            <p:pic>
              <p:nvPicPr>
                <p:cNvPr id="91" name="墨迹 90">
                  <a:extLst>
                    <a:ext uri="{FF2B5EF4-FFF2-40B4-BE49-F238E27FC236}">
                      <a16:creationId xmlns:a16="http://schemas.microsoft.com/office/drawing/2014/main" id="{A690348E-770D-7F09-A94A-6E715FA68BB9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5762599" y="3816165"/>
                  <a:ext cx="9072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">
              <p14:nvContentPartPr>
                <p14:cNvPr id="93" name="墨迹 92">
                  <a:extLst>
                    <a:ext uri="{FF2B5EF4-FFF2-40B4-BE49-F238E27FC236}">
                      <a16:creationId xmlns:a16="http://schemas.microsoft.com/office/drawing/2014/main" id="{490F59CB-8BC0-2823-9C71-ED45938C2FD1}"/>
                    </a:ext>
                  </a:extLst>
                </p14:cNvPr>
                <p14:cNvContentPartPr/>
                <p14:nvPr/>
              </p14:nvContentPartPr>
              <p14:xfrm>
                <a:off x="6013879" y="3604125"/>
                <a:ext cx="154080" cy="282240"/>
              </p14:xfrm>
            </p:contentPart>
          </mc:Choice>
          <mc:Fallback>
            <p:pic>
              <p:nvPicPr>
                <p:cNvPr id="93" name="墨迹 92">
                  <a:extLst>
                    <a:ext uri="{FF2B5EF4-FFF2-40B4-BE49-F238E27FC236}">
                      <a16:creationId xmlns:a16="http://schemas.microsoft.com/office/drawing/2014/main" id="{490F59CB-8BC0-2823-9C71-ED45938C2FD1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6004879" y="3595125"/>
                  <a:ext cx="171720" cy="299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9" name="组合 98">
            <a:extLst>
              <a:ext uri="{FF2B5EF4-FFF2-40B4-BE49-F238E27FC236}">
                <a16:creationId xmlns:a16="http://schemas.microsoft.com/office/drawing/2014/main" id="{28E8FE11-A78E-599B-4493-30329FD97D90}"/>
              </a:ext>
            </a:extLst>
          </p:cNvPr>
          <p:cNvGrpSpPr/>
          <p:nvPr/>
        </p:nvGrpSpPr>
        <p:grpSpPr>
          <a:xfrm>
            <a:off x="3086719" y="5023965"/>
            <a:ext cx="2827440" cy="127800"/>
            <a:chOff x="3086719" y="5023965"/>
            <a:chExt cx="2827440" cy="127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3">
              <p14:nvContentPartPr>
                <p14:cNvPr id="95" name="墨迹 94">
                  <a:extLst>
                    <a:ext uri="{FF2B5EF4-FFF2-40B4-BE49-F238E27FC236}">
                      <a16:creationId xmlns:a16="http://schemas.microsoft.com/office/drawing/2014/main" id="{DC3EA11A-65AF-95CF-0742-153AE24C6DFE}"/>
                    </a:ext>
                  </a:extLst>
                </p14:cNvPr>
                <p14:cNvContentPartPr/>
                <p14:nvPr/>
              </p14:nvContentPartPr>
              <p14:xfrm>
                <a:off x="3086719" y="5023965"/>
                <a:ext cx="2752560" cy="127800"/>
              </p14:xfrm>
            </p:contentPart>
          </mc:Choice>
          <mc:Fallback>
            <p:pic>
              <p:nvPicPr>
                <p:cNvPr id="95" name="墨迹 94">
                  <a:extLst>
                    <a:ext uri="{FF2B5EF4-FFF2-40B4-BE49-F238E27FC236}">
                      <a16:creationId xmlns:a16="http://schemas.microsoft.com/office/drawing/2014/main" id="{DC3EA11A-65AF-95CF-0742-153AE24C6DFE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3077719" y="5015325"/>
                  <a:ext cx="277020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96" name="墨迹 95">
                  <a:extLst>
                    <a:ext uri="{FF2B5EF4-FFF2-40B4-BE49-F238E27FC236}">
                      <a16:creationId xmlns:a16="http://schemas.microsoft.com/office/drawing/2014/main" id="{52547AB4-A436-619A-EF84-2596A0FC6E11}"/>
                    </a:ext>
                  </a:extLst>
                </p14:cNvPr>
                <p14:cNvContentPartPr/>
                <p14:nvPr/>
              </p14:nvContentPartPr>
              <p14:xfrm>
                <a:off x="5905159" y="5075085"/>
                <a:ext cx="360" cy="360"/>
              </p14:xfrm>
            </p:contentPart>
          </mc:Choice>
          <mc:Fallback>
            <p:pic>
              <p:nvPicPr>
                <p:cNvPr id="96" name="墨迹 95">
                  <a:extLst>
                    <a:ext uri="{FF2B5EF4-FFF2-40B4-BE49-F238E27FC236}">
                      <a16:creationId xmlns:a16="http://schemas.microsoft.com/office/drawing/2014/main" id="{52547AB4-A436-619A-EF84-2596A0FC6E11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896519" y="506608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98" name="墨迹 97">
                  <a:extLst>
                    <a:ext uri="{FF2B5EF4-FFF2-40B4-BE49-F238E27FC236}">
                      <a16:creationId xmlns:a16="http://schemas.microsoft.com/office/drawing/2014/main" id="{74605356-66BE-2C12-CACF-0F7382B465B5}"/>
                    </a:ext>
                  </a:extLst>
                </p14:cNvPr>
                <p14:cNvContentPartPr/>
                <p14:nvPr/>
              </p14:nvContentPartPr>
              <p14:xfrm>
                <a:off x="5242759" y="5032965"/>
                <a:ext cx="671400" cy="9360"/>
              </p14:xfrm>
            </p:contentPart>
          </mc:Choice>
          <mc:Fallback>
            <p:pic>
              <p:nvPicPr>
                <p:cNvPr id="98" name="墨迹 97">
                  <a:extLst>
                    <a:ext uri="{FF2B5EF4-FFF2-40B4-BE49-F238E27FC236}">
                      <a16:creationId xmlns:a16="http://schemas.microsoft.com/office/drawing/2014/main" id="{74605356-66BE-2C12-CACF-0F7382B465B5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5233759" y="5024325"/>
                  <a:ext cx="689040" cy="27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2" name="组合 101">
            <a:extLst>
              <a:ext uri="{FF2B5EF4-FFF2-40B4-BE49-F238E27FC236}">
                <a16:creationId xmlns:a16="http://schemas.microsoft.com/office/drawing/2014/main" id="{64FCBF7D-3E69-4D44-B67C-B33D7F5AEB82}"/>
              </a:ext>
            </a:extLst>
          </p:cNvPr>
          <p:cNvGrpSpPr/>
          <p:nvPr/>
        </p:nvGrpSpPr>
        <p:grpSpPr>
          <a:xfrm>
            <a:off x="2885479" y="5687445"/>
            <a:ext cx="4813920" cy="159480"/>
            <a:chOff x="2885479" y="5687445"/>
            <a:chExt cx="4813920" cy="159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100" name="墨迹 99">
                  <a:extLst>
                    <a:ext uri="{FF2B5EF4-FFF2-40B4-BE49-F238E27FC236}">
                      <a16:creationId xmlns:a16="http://schemas.microsoft.com/office/drawing/2014/main" id="{B67B7BE4-F5C0-9669-9572-22709189508F}"/>
                    </a:ext>
                  </a:extLst>
                </p14:cNvPr>
                <p14:cNvContentPartPr/>
                <p14:nvPr/>
              </p14:nvContentPartPr>
              <p14:xfrm>
                <a:off x="2885479" y="5744325"/>
                <a:ext cx="2163960" cy="102600"/>
              </p14:xfrm>
            </p:contentPart>
          </mc:Choice>
          <mc:Fallback>
            <p:pic>
              <p:nvPicPr>
                <p:cNvPr id="100" name="墨迹 99">
                  <a:extLst>
                    <a:ext uri="{FF2B5EF4-FFF2-40B4-BE49-F238E27FC236}">
                      <a16:creationId xmlns:a16="http://schemas.microsoft.com/office/drawing/2014/main" id="{B67B7BE4-F5C0-9669-9572-22709189508F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2876479" y="5735685"/>
                  <a:ext cx="218160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101" name="墨迹 100">
                  <a:extLst>
                    <a:ext uri="{FF2B5EF4-FFF2-40B4-BE49-F238E27FC236}">
                      <a16:creationId xmlns:a16="http://schemas.microsoft.com/office/drawing/2014/main" id="{BC7E0CFA-3A73-4D66-7FE3-2A00955EFDDB}"/>
                    </a:ext>
                  </a:extLst>
                </p14:cNvPr>
                <p14:cNvContentPartPr/>
                <p14:nvPr/>
              </p14:nvContentPartPr>
              <p14:xfrm>
                <a:off x="5863759" y="5687445"/>
                <a:ext cx="1835640" cy="9000"/>
              </p14:xfrm>
            </p:contentPart>
          </mc:Choice>
          <mc:Fallback>
            <p:pic>
              <p:nvPicPr>
                <p:cNvPr id="101" name="墨迹 100">
                  <a:extLst>
                    <a:ext uri="{FF2B5EF4-FFF2-40B4-BE49-F238E27FC236}">
                      <a16:creationId xmlns:a16="http://schemas.microsoft.com/office/drawing/2014/main" id="{BC7E0CFA-3A73-4D66-7FE3-2A00955EFDDB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5854759" y="5678445"/>
                  <a:ext cx="1853280" cy="26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12">
            <p14:nvContentPartPr>
              <p14:cNvPr id="103" name="墨迹 102">
                <a:extLst>
                  <a:ext uri="{FF2B5EF4-FFF2-40B4-BE49-F238E27FC236}">
                    <a16:creationId xmlns:a16="http://schemas.microsoft.com/office/drawing/2014/main" id="{76B856CB-5B64-2ED8-D028-FC55E58E451D}"/>
                  </a:ext>
                </a:extLst>
              </p14:cNvPr>
              <p14:cNvContentPartPr/>
              <p14:nvPr/>
            </p14:nvContentPartPr>
            <p14:xfrm>
              <a:off x="9042919" y="3504765"/>
              <a:ext cx="1681920" cy="1165680"/>
            </p14:xfrm>
          </p:contentPart>
        </mc:Choice>
        <mc:Fallback>
          <p:pic>
            <p:nvPicPr>
              <p:cNvPr id="103" name="墨迹 102">
                <a:extLst>
                  <a:ext uri="{FF2B5EF4-FFF2-40B4-BE49-F238E27FC236}">
                    <a16:creationId xmlns:a16="http://schemas.microsoft.com/office/drawing/2014/main" id="{76B856CB-5B64-2ED8-D028-FC55E58E451D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9034279" y="3495765"/>
                <a:ext cx="1699560" cy="1183320"/>
              </a:xfrm>
              <a:prstGeom prst="rect">
                <a:avLst/>
              </a:prstGeom>
            </p:spPr>
          </p:pic>
        </mc:Fallback>
      </mc:AlternateContent>
      <p:grpSp>
        <p:nvGrpSpPr>
          <p:cNvPr id="106" name="组合 105">
            <a:extLst>
              <a:ext uri="{FF2B5EF4-FFF2-40B4-BE49-F238E27FC236}">
                <a16:creationId xmlns:a16="http://schemas.microsoft.com/office/drawing/2014/main" id="{BE6D552D-6849-8D0C-C724-758B1234F79A}"/>
              </a:ext>
            </a:extLst>
          </p:cNvPr>
          <p:cNvGrpSpPr/>
          <p:nvPr/>
        </p:nvGrpSpPr>
        <p:grpSpPr>
          <a:xfrm>
            <a:off x="3220279" y="6408525"/>
            <a:ext cx="2509560" cy="69120"/>
            <a:chOff x="3220279" y="6408525"/>
            <a:chExt cx="2509560" cy="69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104" name="墨迹 103">
                  <a:extLst>
                    <a:ext uri="{FF2B5EF4-FFF2-40B4-BE49-F238E27FC236}">
                      <a16:creationId xmlns:a16="http://schemas.microsoft.com/office/drawing/2014/main" id="{BF1B4F96-3AE9-58D8-8900-AD0941C7F5D8}"/>
                    </a:ext>
                  </a:extLst>
                </p14:cNvPr>
                <p14:cNvContentPartPr/>
                <p14:nvPr/>
              </p14:nvContentPartPr>
              <p14:xfrm>
                <a:off x="3220279" y="6408525"/>
                <a:ext cx="2502360" cy="69120"/>
              </p14:xfrm>
            </p:contentPart>
          </mc:Choice>
          <mc:Fallback>
            <p:pic>
              <p:nvPicPr>
                <p:cNvPr id="104" name="墨迹 103">
                  <a:extLst>
                    <a:ext uri="{FF2B5EF4-FFF2-40B4-BE49-F238E27FC236}">
                      <a16:creationId xmlns:a16="http://schemas.microsoft.com/office/drawing/2014/main" id="{BF1B4F96-3AE9-58D8-8900-AD0941C7F5D8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3211279" y="6399885"/>
                  <a:ext cx="252000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105" name="墨迹 104">
                  <a:extLst>
                    <a:ext uri="{FF2B5EF4-FFF2-40B4-BE49-F238E27FC236}">
                      <a16:creationId xmlns:a16="http://schemas.microsoft.com/office/drawing/2014/main" id="{E518091D-1F67-244F-EBA0-4629FB090ECB}"/>
                    </a:ext>
                  </a:extLst>
                </p14:cNvPr>
                <p14:cNvContentPartPr/>
                <p14:nvPr/>
              </p14:nvContentPartPr>
              <p14:xfrm>
                <a:off x="5729479" y="6442365"/>
                <a:ext cx="360" cy="360"/>
              </p14:xfrm>
            </p:contentPart>
          </mc:Choice>
          <mc:Fallback>
            <p:pic>
              <p:nvPicPr>
                <p:cNvPr id="105" name="墨迹 104">
                  <a:extLst>
                    <a:ext uri="{FF2B5EF4-FFF2-40B4-BE49-F238E27FC236}">
                      <a16:creationId xmlns:a16="http://schemas.microsoft.com/office/drawing/2014/main" id="{E518091D-1F67-244F-EBA0-4629FB090ECB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720479" y="643372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0" name="组合 109">
            <a:extLst>
              <a:ext uri="{FF2B5EF4-FFF2-40B4-BE49-F238E27FC236}">
                <a16:creationId xmlns:a16="http://schemas.microsoft.com/office/drawing/2014/main" id="{7735A87D-17FB-0EEF-7A96-34AE889D06BB}"/>
              </a:ext>
            </a:extLst>
          </p:cNvPr>
          <p:cNvGrpSpPr/>
          <p:nvPr/>
        </p:nvGrpSpPr>
        <p:grpSpPr>
          <a:xfrm>
            <a:off x="2868559" y="2356005"/>
            <a:ext cx="4748400" cy="1227240"/>
            <a:chOff x="2868559" y="2356005"/>
            <a:chExt cx="4748400" cy="1227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7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F46844E3-5075-BAB1-A80B-D177D237AFF8}"/>
                    </a:ext>
                  </a:extLst>
                </p14:cNvPr>
                <p14:cNvContentPartPr/>
                <p14:nvPr/>
              </p14:nvContentPartPr>
              <p14:xfrm>
                <a:off x="3388759" y="2356005"/>
                <a:ext cx="3817080" cy="35280"/>
              </p14:xfrm>
            </p:contentPart>
          </mc:Choice>
          <mc:Fallback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F46844E3-5075-BAB1-A80B-D177D237AFF8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3379759" y="2347365"/>
                  <a:ext cx="38347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9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2F1D6AF2-897F-62B0-7159-7B0B52F026AF}"/>
                    </a:ext>
                  </a:extLst>
                </p14:cNvPr>
                <p14:cNvContentPartPr/>
                <p14:nvPr/>
              </p14:nvContentPartPr>
              <p14:xfrm>
                <a:off x="7616599" y="2390565"/>
                <a:ext cx="360" cy="360"/>
              </p14:xfrm>
            </p:contentPart>
          </mc:Choice>
          <mc:Fallback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2F1D6AF2-897F-62B0-7159-7B0B52F026AF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607959" y="238192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49368CE7-2ECE-04D1-3866-919732F0B396}"/>
                    </a:ext>
                  </a:extLst>
                </p14:cNvPr>
                <p14:cNvContentPartPr/>
                <p14:nvPr/>
              </p14:nvContentPartPr>
              <p14:xfrm>
                <a:off x="3657319" y="2659125"/>
                <a:ext cx="65880" cy="360"/>
              </p14:xfrm>
            </p:contentPart>
          </mc:Choice>
          <mc:Fallback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49368CE7-2ECE-04D1-3866-919732F0B396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3648679" y="2650125"/>
                  <a:ext cx="8352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91179E75-6D73-0A59-8D0C-05C98AE6D9C1}"/>
                    </a:ext>
                  </a:extLst>
                </p14:cNvPr>
                <p14:cNvContentPartPr/>
                <p14:nvPr/>
              </p14:nvContentPartPr>
              <p14:xfrm>
                <a:off x="3690799" y="2574885"/>
                <a:ext cx="360" cy="125640"/>
              </p14:xfrm>
            </p:contentPart>
          </mc:Choice>
          <mc:Fallback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91179E75-6D73-0A59-8D0C-05C98AE6D9C1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3681799" y="2566245"/>
                  <a:ext cx="1800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CC5E546A-FFE7-C584-39FE-57AC86EFFFBD}"/>
                    </a:ext>
                  </a:extLst>
                </p14:cNvPr>
                <p14:cNvContentPartPr/>
                <p14:nvPr/>
              </p14:nvContentPartPr>
              <p14:xfrm>
                <a:off x="4571719" y="2708445"/>
                <a:ext cx="549720" cy="117720"/>
              </p14:xfrm>
            </p:contentPart>
          </mc:Choice>
          <mc:Fallback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CC5E546A-FFE7-C584-39FE-57AC86EFFFBD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4562719" y="2699805"/>
                  <a:ext cx="56736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D76D018F-2753-B5E4-4799-A5AFAB43D9E9}"/>
                    </a:ext>
                  </a:extLst>
                </p14:cNvPr>
                <p14:cNvContentPartPr/>
                <p14:nvPr/>
              </p14:nvContentPartPr>
              <p14:xfrm>
                <a:off x="5041519" y="2658765"/>
                <a:ext cx="128880" cy="176400"/>
              </p14:xfrm>
            </p:contentPart>
          </mc:Choice>
          <mc:Fallback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D76D018F-2753-B5E4-4799-A5AFAB43D9E9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5032519" y="2650125"/>
                  <a:ext cx="14652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83" name="墨迹 82">
                  <a:extLst>
                    <a:ext uri="{FF2B5EF4-FFF2-40B4-BE49-F238E27FC236}">
                      <a16:creationId xmlns:a16="http://schemas.microsoft.com/office/drawing/2014/main" id="{E17BCC0F-6109-DC02-84DD-B5BB2E9736DA}"/>
                    </a:ext>
                  </a:extLst>
                </p14:cNvPr>
                <p14:cNvContentPartPr/>
                <p14:nvPr/>
              </p14:nvContentPartPr>
              <p14:xfrm>
                <a:off x="4969879" y="3252045"/>
                <a:ext cx="717120" cy="61200"/>
              </p14:xfrm>
            </p:contentPart>
          </mc:Choice>
          <mc:Fallback>
            <p:pic>
              <p:nvPicPr>
                <p:cNvPr id="83" name="墨迹 82">
                  <a:extLst>
                    <a:ext uri="{FF2B5EF4-FFF2-40B4-BE49-F238E27FC236}">
                      <a16:creationId xmlns:a16="http://schemas.microsoft.com/office/drawing/2014/main" id="{E17BCC0F-6109-DC02-84DD-B5BB2E9736DA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4961239" y="3243405"/>
                  <a:ext cx="73476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84" name="墨迹 83">
                  <a:extLst>
                    <a:ext uri="{FF2B5EF4-FFF2-40B4-BE49-F238E27FC236}">
                      <a16:creationId xmlns:a16="http://schemas.microsoft.com/office/drawing/2014/main" id="{61BFF5EB-AEE6-EC85-26E1-3231354A12F3}"/>
                    </a:ext>
                  </a:extLst>
                </p14:cNvPr>
                <p14:cNvContentPartPr/>
                <p14:nvPr/>
              </p14:nvContentPartPr>
              <p14:xfrm>
                <a:off x="5838199" y="2747685"/>
                <a:ext cx="530280" cy="439920"/>
              </p14:xfrm>
            </p:contentPart>
          </mc:Choice>
          <mc:Fallback>
            <p:pic>
              <p:nvPicPr>
                <p:cNvPr id="84" name="墨迹 83">
                  <a:extLst>
                    <a:ext uri="{FF2B5EF4-FFF2-40B4-BE49-F238E27FC236}">
                      <a16:creationId xmlns:a16="http://schemas.microsoft.com/office/drawing/2014/main" id="{61BFF5EB-AEE6-EC85-26E1-3231354A12F3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5829559" y="2738685"/>
                  <a:ext cx="547920" cy="45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107" name="墨迹 106">
                  <a:extLst>
                    <a:ext uri="{FF2B5EF4-FFF2-40B4-BE49-F238E27FC236}">
                      <a16:creationId xmlns:a16="http://schemas.microsoft.com/office/drawing/2014/main" id="{1A4BFCDA-8CDC-5306-50AC-B5670736BF98}"/>
                    </a:ext>
                  </a:extLst>
                </p14:cNvPr>
                <p14:cNvContentPartPr/>
                <p14:nvPr/>
              </p14:nvContentPartPr>
              <p14:xfrm>
                <a:off x="2868559" y="2440965"/>
                <a:ext cx="67680" cy="975240"/>
              </p14:xfrm>
            </p:contentPart>
          </mc:Choice>
          <mc:Fallback>
            <p:pic>
              <p:nvPicPr>
                <p:cNvPr id="107" name="墨迹 106">
                  <a:extLst>
                    <a:ext uri="{FF2B5EF4-FFF2-40B4-BE49-F238E27FC236}">
                      <a16:creationId xmlns:a16="http://schemas.microsoft.com/office/drawing/2014/main" id="{1A4BFCDA-8CDC-5306-50AC-B5670736BF98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2859919" y="2432325"/>
                  <a:ext cx="85320" cy="9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108" name="墨迹 107">
                  <a:extLst>
                    <a:ext uri="{FF2B5EF4-FFF2-40B4-BE49-F238E27FC236}">
                      <a16:creationId xmlns:a16="http://schemas.microsoft.com/office/drawing/2014/main" id="{BBC38AD5-84D4-7996-BBA8-3C80B8AAAAB9}"/>
                    </a:ext>
                  </a:extLst>
                </p14:cNvPr>
                <p14:cNvContentPartPr/>
                <p14:nvPr/>
              </p14:nvContentPartPr>
              <p14:xfrm>
                <a:off x="2977639" y="2457525"/>
                <a:ext cx="3817800" cy="882360"/>
              </p14:xfrm>
            </p:contentPart>
          </mc:Choice>
          <mc:Fallback>
            <p:pic>
              <p:nvPicPr>
                <p:cNvPr id="108" name="墨迹 107">
                  <a:extLst>
                    <a:ext uri="{FF2B5EF4-FFF2-40B4-BE49-F238E27FC236}">
                      <a16:creationId xmlns:a16="http://schemas.microsoft.com/office/drawing/2014/main" id="{BBC38AD5-84D4-7996-BBA8-3C80B8AAAAB9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2968999" y="2448885"/>
                  <a:ext cx="3835440" cy="90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109" name="墨迹 108">
                  <a:extLst>
                    <a:ext uri="{FF2B5EF4-FFF2-40B4-BE49-F238E27FC236}">
                      <a16:creationId xmlns:a16="http://schemas.microsoft.com/office/drawing/2014/main" id="{9385A881-566A-625A-7B23-728608D65B25}"/>
                    </a:ext>
                  </a:extLst>
                </p14:cNvPr>
                <p14:cNvContentPartPr/>
                <p14:nvPr/>
              </p14:nvContentPartPr>
              <p14:xfrm>
                <a:off x="2927239" y="3273285"/>
                <a:ext cx="3903120" cy="309960"/>
              </p14:xfrm>
            </p:contentPart>
          </mc:Choice>
          <mc:Fallback>
            <p:pic>
              <p:nvPicPr>
                <p:cNvPr id="109" name="墨迹 108">
                  <a:extLst>
                    <a:ext uri="{FF2B5EF4-FFF2-40B4-BE49-F238E27FC236}">
                      <a16:creationId xmlns:a16="http://schemas.microsoft.com/office/drawing/2014/main" id="{9385A881-566A-625A-7B23-728608D65B25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2918599" y="3264645"/>
                  <a:ext cx="3920760" cy="3276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1271919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6CAE44C-6508-4401-A51A-56987DB7579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0" t="13010" r="4858"/>
          <a:stretch/>
        </p:blipFill>
        <p:spPr bwMode="auto">
          <a:xfrm>
            <a:off x="1031847" y="159391"/>
            <a:ext cx="9328557" cy="617011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41BC308-0699-40A6-13A8-3AD375A516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836" y="1137460"/>
            <a:ext cx="7432069" cy="5561149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6" name="墨迹 15">
                <a:extLst>
                  <a:ext uri="{FF2B5EF4-FFF2-40B4-BE49-F238E27FC236}">
                    <a16:creationId xmlns:a16="http://schemas.microsoft.com/office/drawing/2014/main" id="{17BB1489-DEFC-416E-4610-4080519A4C9F}"/>
                  </a:ext>
                </a:extLst>
              </p14:cNvPr>
              <p14:cNvContentPartPr/>
              <p14:nvPr/>
            </p14:nvContentPartPr>
            <p14:xfrm>
              <a:off x="9554839" y="2322885"/>
              <a:ext cx="195480" cy="438120"/>
            </p14:xfrm>
          </p:contentPart>
        </mc:Choice>
        <mc:Fallback>
          <p:pic>
            <p:nvPicPr>
              <p:cNvPr id="16" name="墨迹 15">
                <a:extLst>
                  <a:ext uri="{FF2B5EF4-FFF2-40B4-BE49-F238E27FC236}">
                    <a16:creationId xmlns:a16="http://schemas.microsoft.com/office/drawing/2014/main" id="{17BB1489-DEFC-416E-4610-4080519A4C9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545839" y="2313885"/>
                <a:ext cx="213120" cy="45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9" name="墨迹 18">
                <a:extLst>
                  <a:ext uri="{FF2B5EF4-FFF2-40B4-BE49-F238E27FC236}">
                    <a16:creationId xmlns:a16="http://schemas.microsoft.com/office/drawing/2014/main" id="{F130B28B-2DBA-2CFB-F137-E474CA0F8A04}"/>
                  </a:ext>
                </a:extLst>
              </p14:cNvPr>
              <p14:cNvContentPartPr/>
              <p14:nvPr/>
            </p14:nvContentPartPr>
            <p14:xfrm>
              <a:off x="11482639" y="2681805"/>
              <a:ext cx="257040" cy="349920"/>
            </p14:xfrm>
          </p:contentPart>
        </mc:Choice>
        <mc:Fallback>
          <p:pic>
            <p:nvPicPr>
              <p:cNvPr id="19" name="墨迹 18">
                <a:extLst>
                  <a:ext uri="{FF2B5EF4-FFF2-40B4-BE49-F238E27FC236}">
                    <a16:creationId xmlns:a16="http://schemas.microsoft.com/office/drawing/2014/main" id="{F130B28B-2DBA-2CFB-F137-E474CA0F8A0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473639" y="2672805"/>
                <a:ext cx="274680" cy="367560"/>
              </a:xfrm>
              <a:prstGeom prst="rect">
                <a:avLst/>
              </a:prstGeom>
            </p:spPr>
          </p:pic>
        </mc:Fallback>
      </mc:AlternateContent>
      <p:grpSp>
        <p:nvGrpSpPr>
          <p:cNvPr id="22" name="组合 21">
            <a:extLst>
              <a:ext uri="{FF2B5EF4-FFF2-40B4-BE49-F238E27FC236}">
                <a16:creationId xmlns:a16="http://schemas.microsoft.com/office/drawing/2014/main" id="{67AB984E-650A-E75B-F368-F463BA301213}"/>
              </a:ext>
            </a:extLst>
          </p:cNvPr>
          <p:cNvGrpSpPr/>
          <p:nvPr/>
        </p:nvGrpSpPr>
        <p:grpSpPr>
          <a:xfrm>
            <a:off x="7023679" y="1920765"/>
            <a:ext cx="4925520" cy="983880"/>
            <a:chOff x="7023679" y="1920765"/>
            <a:chExt cx="4925520" cy="983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9CE15AB8-79FC-BB52-D66B-BDE8A1D3A669}"/>
                    </a:ext>
                  </a:extLst>
                </p14:cNvPr>
                <p14:cNvContentPartPr/>
                <p14:nvPr/>
              </p14:nvContentPartPr>
              <p14:xfrm>
                <a:off x="7023679" y="1920765"/>
                <a:ext cx="258120" cy="934560"/>
              </p14:xfrm>
            </p:contentPart>
          </mc:Choice>
          <mc:Fallback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9CE15AB8-79FC-BB52-D66B-BDE8A1D3A669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014679" y="1911765"/>
                  <a:ext cx="275760" cy="9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AA2142DA-1669-3A5F-15E5-FE3195CA994F}"/>
                    </a:ext>
                  </a:extLst>
                </p14:cNvPr>
                <p14:cNvContentPartPr/>
                <p14:nvPr/>
              </p14:nvContentPartPr>
              <p14:xfrm>
                <a:off x="7373599" y="2440245"/>
                <a:ext cx="177480" cy="147240"/>
              </p14:xfrm>
            </p:contentPart>
          </mc:Choice>
          <mc:Fallback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AA2142DA-1669-3A5F-15E5-FE3195CA994F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364959" y="2431605"/>
                  <a:ext cx="19512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762C1492-F2D1-80DA-B4DB-E8F1870C17EB}"/>
                    </a:ext>
                  </a:extLst>
                </p14:cNvPr>
                <p14:cNvContentPartPr/>
                <p14:nvPr/>
              </p14:nvContentPartPr>
              <p14:xfrm>
                <a:off x="7417519" y="2357085"/>
                <a:ext cx="140760" cy="124200"/>
              </p14:xfrm>
            </p:contentPart>
          </mc:Choice>
          <mc:Fallback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762C1492-F2D1-80DA-B4DB-E8F1870C17EB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408879" y="2348085"/>
                  <a:ext cx="15840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174C39CD-DC7C-0984-8CD5-CE223B896A1D}"/>
                    </a:ext>
                  </a:extLst>
                </p14:cNvPr>
                <p14:cNvContentPartPr/>
                <p14:nvPr/>
              </p14:nvContentPartPr>
              <p14:xfrm>
                <a:off x="7683919" y="2407485"/>
                <a:ext cx="259560" cy="23760"/>
              </p14:xfrm>
            </p:contentPart>
          </mc:Choice>
          <mc:Fallback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174C39CD-DC7C-0984-8CD5-CE223B896A1D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675279" y="2398485"/>
                  <a:ext cx="27720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4FBDDFCF-90B1-51DD-93FD-1CDA91E5E203}"/>
                    </a:ext>
                  </a:extLst>
                </p14:cNvPr>
                <p14:cNvContentPartPr/>
                <p14:nvPr/>
              </p14:nvContentPartPr>
              <p14:xfrm>
                <a:off x="8128879" y="2256285"/>
                <a:ext cx="8640" cy="387720"/>
              </p14:xfrm>
            </p:contentPart>
          </mc:Choice>
          <mc:Fallback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4FBDDFCF-90B1-51DD-93FD-1CDA91E5E203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8119879" y="2247645"/>
                  <a:ext cx="26280" cy="40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693F7A43-6384-74D7-1606-49528311E0E8}"/>
                    </a:ext>
                  </a:extLst>
                </p14:cNvPr>
                <p14:cNvContentPartPr/>
                <p14:nvPr/>
              </p14:nvContentPartPr>
              <p14:xfrm>
                <a:off x="8334799" y="2189325"/>
                <a:ext cx="114480" cy="715320"/>
              </p14:xfrm>
            </p:contentPart>
          </mc:Choice>
          <mc:Fallback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693F7A43-6384-74D7-1606-49528311E0E8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8326159" y="2180685"/>
                  <a:ext cx="132120" cy="73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73793B0D-CCC6-2B19-2221-9EC687594A29}"/>
                    </a:ext>
                  </a:extLst>
                </p14:cNvPr>
                <p14:cNvContentPartPr/>
                <p14:nvPr/>
              </p14:nvContentPartPr>
              <p14:xfrm>
                <a:off x="8673559" y="1978725"/>
                <a:ext cx="88920" cy="138960"/>
              </p14:xfrm>
            </p:contentPart>
          </mc:Choice>
          <mc:Fallback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73793B0D-CCC6-2B19-2221-9EC687594A29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8664919" y="1970085"/>
                  <a:ext cx="10656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F39B8148-6415-22E6-EC4D-5E0ACBEADD32}"/>
                    </a:ext>
                  </a:extLst>
                </p14:cNvPr>
                <p14:cNvContentPartPr/>
                <p14:nvPr/>
              </p14:nvContentPartPr>
              <p14:xfrm>
                <a:off x="8849959" y="2432325"/>
                <a:ext cx="429480" cy="360"/>
              </p14:xfrm>
            </p:contentPart>
          </mc:Choice>
          <mc:Fallback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F39B8148-6415-22E6-EC4D-5E0ACBEADD32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841319" y="2423325"/>
                  <a:ext cx="44712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B202ACB0-D048-8D03-FF81-61F45A392ADE}"/>
                    </a:ext>
                  </a:extLst>
                </p14:cNvPr>
                <p14:cNvContentPartPr/>
                <p14:nvPr/>
              </p14:nvContentPartPr>
              <p14:xfrm>
                <a:off x="9086839" y="2147205"/>
                <a:ext cx="23400" cy="466920"/>
              </p14:xfrm>
            </p:contentPart>
          </mc:Choice>
          <mc:Fallback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B202ACB0-D048-8D03-FF81-61F45A392ADE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9078199" y="2138565"/>
                  <a:ext cx="41040" cy="48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D43D3DE7-A21D-F97E-8AC1-A618F42A1FC9}"/>
                    </a:ext>
                  </a:extLst>
                </p14:cNvPr>
                <p14:cNvContentPartPr/>
                <p14:nvPr/>
              </p14:nvContentPartPr>
              <p14:xfrm>
                <a:off x="11651839" y="2021205"/>
                <a:ext cx="25560" cy="277200"/>
              </p14:xfrm>
            </p:contentPart>
          </mc:Choice>
          <mc:Fallback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D43D3DE7-A21D-F97E-8AC1-A618F42A1FC9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1642839" y="2012565"/>
                  <a:ext cx="43200" cy="29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9F6F0046-0DD1-B6A7-B627-1C87B60A8280}"/>
                    </a:ext>
                  </a:extLst>
                </p14:cNvPr>
                <p14:cNvContentPartPr/>
                <p14:nvPr/>
              </p14:nvContentPartPr>
              <p14:xfrm>
                <a:off x="11433679" y="2398845"/>
                <a:ext cx="515520" cy="83880"/>
              </p14:xfrm>
            </p:contentPart>
          </mc:Choice>
          <mc:Fallback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9F6F0046-0DD1-B6A7-B627-1C87B60A8280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1425039" y="2390205"/>
                  <a:ext cx="533160" cy="101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26" name="墨迹 25">
                <a:extLst>
                  <a:ext uri="{FF2B5EF4-FFF2-40B4-BE49-F238E27FC236}">
                    <a16:creationId xmlns:a16="http://schemas.microsoft.com/office/drawing/2014/main" id="{8DE47523-38A9-1887-F9EA-EB40BAD1978A}"/>
                  </a:ext>
                </a:extLst>
              </p14:cNvPr>
              <p14:cNvContentPartPr/>
              <p14:nvPr/>
            </p14:nvContentPartPr>
            <p14:xfrm>
              <a:off x="9596239" y="3447525"/>
              <a:ext cx="2003760" cy="2525040"/>
            </p14:xfrm>
          </p:contentPart>
        </mc:Choice>
        <mc:Fallback>
          <p:pic>
            <p:nvPicPr>
              <p:cNvPr id="26" name="墨迹 25">
                <a:extLst>
                  <a:ext uri="{FF2B5EF4-FFF2-40B4-BE49-F238E27FC236}">
                    <a16:creationId xmlns:a16="http://schemas.microsoft.com/office/drawing/2014/main" id="{8DE47523-38A9-1887-F9EA-EB40BAD1978A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9587599" y="3438885"/>
                <a:ext cx="2021400" cy="2542680"/>
              </a:xfrm>
              <a:prstGeom prst="rect">
                <a:avLst/>
              </a:prstGeom>
            </p:spPr>
          </p:pic>
        </mc:Fallback>
      </mc:AlternateContent>
      <p:grpSp>
        <p:nvGrpSpPr>
          <p:cNvPr id="38" name="组合 37">
            <a:extLst>
              <a:ext uri="{FF2B5EF4-FFF2-40B4-BE49-F238E27FC236}">
                <a16:creationId xmlns:a16="http://schemas.microsoft.com/office/drawing/2014/main" id="{F310F624-3DF3-D517-52D7-BCD7D4D0FF41}"/>
              </a:ext>
            </a:extLst>
          </p:cNvPr>
          <p:cNvGrpSpPr/>
          <p:nvPr/>
        </p:nvGrpSpPr>
        <p:grpSpPr>
          <a:xfrm>
            <a:off x="4823359" y="637365"/>
            <a:ext cx="1522800" cy="663840"/>
            <a:chOff x="4823359" y="637365"/>
            <a:chExt cx="1522800" cy="663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8F477A83-BD93-9C77-5E29-8AEAC104CFD2}"/>
                    </a:ext>
                  </a:extLst>
                </p14:cNvPr>
                <p14:cNvContentPartPr/>
                <p14:nvPr/>
              </p14:nvContentPartPr>
              <p14:xfrm>
                <a:off x="5024599" y="637365"/>
                <a:ext cx="59760" cy="406080"/>
              </p14:xfrm>
            </p:contentPart>
          </mc:Choice>
          <mc:Fallback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8F477A83-BD93-9C77-5E29-8AEAC104CFD2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015599" y="628365"/>
                  <a:ext cx="77400" cy="42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5C4DB4A9-6DAE-2247-B2A1-E9D776B6580C}"/>
                    </a:ext>
                  </a:extLst>
                </p14:cNvPr>
                <p14:cNvContentPartPr/>
                <p14:nvPr/>
              </p14:nvContentPartPr>
              <p14:xfrm>
                <a:off x="5166439" y="903405"/>
                <a:ext cx="113040" cy="103320"/>
              </p14:xfrm>
            </p:contentPart>
          </mc:Choice>
          <mc:Fallback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5C4DB4A9-6DAE-2247-B2A1-E9D776B6580C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157439" y="894765"/>
                  <a:ext cx="13068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9336CF55-D72E-E653-91CC-7E87BF41B7C7}"/>
                    </a:ext>
                  </a:extLst>
                </p14:cNvPr>
                <p14:cNvContentPartPr/>
                <p14:nvPr/>
              </p14:nvContentPartPr>
              <p14:xfrm>
                <a:off x="5332759" y="888645"/>
                <a:ext cx="88920" cy="291600"/>
              </p14:xfrm>
            </p:contentPart>
          </mc:Choice>
          <mc:Fallback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9336CF55-D72E-E653-91CC-7E87BF41B7C7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323759" y="880005"/>
                  <a:ext cx="106560" cy="30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54834572-6678-281F-A86D-3EEE2C73DE56}"/>
                    </a:ext>
                  </a:extLst>
                </p14:cNvPr>
                <p14:cNvContentPartPr/>
                <p14:nvPr/>
              </p14:nvContentPartPr>
              <p14:xfrm>
                <a:off x="5483599" y="1056045"/>
                <a:ext cx="133560" cy="185040"/>
              </p14:xfrm>
            </p:contentPart>
          </mc:Choice>
          <mc:Fallback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54834572-6678-281F-A86D-3EEE2C73DE56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474959" y="1047045"/>
                  <a:ext cx="15120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96E5F6CC-EC96-BF9E-4DE2-A7BD91881BB5}"/>
                    </a:ext>
                  </a:extLst>
                </p14:cNvPr>
                <p14:cNvContentPartPr/>
                <p14:nvPr/>
              </p14:nvContentPartPr>
              <p14:xfrm>
                <a:off x="5921719" y="645645"/>
                <a:ext cx="17640" cy="116280"/>
              </p14:xfrm>
            </p:contentPart>
          </mc:Choice>
          <mc:Fallback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96E5F6CC-EC96-BF9E-4DE2-A7BD91881BB5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912719" y="636645"/>
                  <a:ext cx="3528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1C8F57B5-8F16-3357-E117-F1F07989AB0C}"/>
                    </a:ext>
                  </a:extLst>
                </p14:cNvPr>
                <p14:cNvContentPartPr/>
                <p14:nvPr/>
              </p14:nvContentPartPr>
              <p14:xfrm>
                <a:off x="5804719" y="851925"/>
                <a:ext cx="218160" cy="11880"/>
              </p14:xfrm>
            </p:contentPart>
          </mc:Choice>
          <mc:Fallback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1C8F57B5-8F16-3357-E117-F1F07989AB0C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795719" y="843285"/>
                  <a:ext cx="23580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4F87B071-B77F-B9E8-6ACC-1FE592A66BC2}"/>
                    </a:ext>
                  </a:extLst>
                </p14:cNvPr>
                <p14:cNvContentPartPr/>
                <p14:nvPr/>
              </p14:nvContentPartPr>
              <p14:xfrm>
                <a:off x="5805079" y="957765"/>
                <a:ext cx="204840" cy="143280"/>
              </p14:xfrm>
            </p:contentPart>
          </mc:Choice>
          <mc:Fallback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4F87B071-B77F-B9E8-6ACC-1FE592A66BC2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796439" y="949125"/>
                  <a:ext cx="22248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9BB9FC0C-4556-5953-3177-10E5CC0E3152}"/>
                    </a:ext>
                  </a:extLst>
                </p14:cNvPr>
                <p14:cNvContentPartPr/>
                <p14:nvPr/>
              </p14:nvContentPartPr>
              <p14:xfrm>
                <a:off x="6014599" y="1132365"/>
                <a:ext cx="360" cy="360"/>
              </p14:xfrm>
            </p:contentPart>
          </mc:Choice>
          <mc:Fallback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9BB9FC0C-4556-5953-3177-10E5CC0E3152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005959" y="112336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AC0C282B-698A-B574-F468-64D551635426}"/>
                    </a:ext>
                  </a:extLst>
                </p14:cNvPr>
                <p14:cNvContentPartPr/>
                <p14:nvPr/>
              </p14:nvContentPartPr>
              <p14:xfrm>
                <a:off x="4823359" y="1256925"/>
                <a:ext cx="1522800" cy="44280"/>
              </p14:xfrm>
            </p:contentPart>
          </mc:Choice>
          <mc:Fallback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AC0C282B-698A-B574-F468-64D551635426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4814359" y="1247925"/>
                  <a:ext cx="1540440" cy="61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39" name="墨迹 38">
                <a:extLst>
                  <a:ext uri="{FF2B5EF4-FFF2-40B4-BE49-F238E27FC236}">
                    <a16:creationId xmlns:a16="http://schemas.microsoft.com/office/drawing/2014/main" id="{5803159D-DC37-6D21-57CF-7405E46B0502}"/>
                  </a:ext>
                </a:extLst>
              </p14:cNvPr>
              <p14:cNvContentPartPr/>
              <p14:nvPr/>
            </p14:nvContentPartPr>
            <p14:xfrm>
              <a:off x="3178879" y="619365"/>
              <a:ext cx="1200240" cy="77400"/>
            </p14:xfrm>
          </p:contentPart>
        </mc:Choice>
        <mc:Fallback>
          <p:pic>
            <p:nvPicPr>
              <p:cNvPr id="39" name="墨迹 38">
                <a:extLst>
                  <a:ext uri="{FF2B5EF4-FFF2-40B4-BE49-F238E27FC236}">
                    <a16:creationId xmlns:a16="http://schemas.microsoft.com/office/drawing/2014/main" id="{5803159D-DC37-6D21-57CF-7405E46B0502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3170239" y="610365"/>
                <a:ext cx="1217880" cy="9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40" name="墨迹 39">
                <a:extLst>
                  <a:ext uri="{FF2B5EF4-FFF2-40B4-BE49-F238E27FC236}">
                    <a16:creationId xmlns:a16="http://schemas.microsoft.com/office/drawing/2014/main" id="{04D17C62-8736-8163-67F2-07B0A744395F}"/>
                  </a:ext>
                </a:extLst>
              </p14:cNvPr>
              <p14:cNvContentPartPr/>
              <p14:nvPr/>
            </p14:nvContentPartPr>
            <p14:xfrm>
              <a:off x="4537879" y="4949085"/>
              <a:ext cx="1397520" cy="59400"/>
            </p14:xfrm>
          </p:contentPart>
        </mc:Choice>
        <mc:Fallback>
          <p:pic>
            <p:nvPicPr>
              <p:cNvPr id="40" name="墨迹 39">
                <a:extLst>
                  <a:ext uri="{FF2B5EF4-FFF2-40B4-BE49-F238E27FC236}">
                    <a16:creationId xmlns:a16="http://schemas.microsoft.com/office/drawing/2014/main" id="{04D17C62-8736-8163-67F2-07B0A744395F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4529239" y="4940085"/>
                <a:ext cx="1415160" cy="7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41" name="墨迹 40">
                <a:extLst>
                  <a:ext uri="{FF2B5EF4-FFF2-40B4-BE49-F238E27FC236}">
                    <a16:creationId xmlns:a16="http://schemas.microsoft.com/office/drawing/2014/main" id="{35CE17B8-B71A-89E1-AFB6-D686FC3B150F}"/>
                  </a:ext>
                </a:extLst>
              </p14:cNvPr>
              <p14:cNvContentPartPr/>
              <p14:nvPr/>
            </p14:nvContentPartPr>
            <p14:xfrm>
              <a:off x="10131919" y="5276325"/>
              <a:ext cx="1755360" cy="764280"/>
            </p14:xfrm>
          </p:contentPart>
        </mc:Choice>
        <mc:Fallback>
          <p:pic>
            <p:nvPicPr>
              <p:cNvPr id="41" name="墨迹 40">
                <a:extLst>
                  <a:ext uri="{FF2B5EF4-FFF2-40B4-BE49-F238E27FC236}">
                    <a16:creationId xmlns:a16="http://schemas.microsoft.com/office/drawing/2014/main" id="{35CE17B8-B71A-89E1-AFB6-D686FC3B150F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10123279" y="5267685"/>
                <a:ext cx="1773000" cy="781920"/>
              </a:xfrm>
              <a:prstGeom prst="rect">
                <a:avLst/>
              </a:prstGeom>
            </p:spPr>
          </p:pic>
        </mc:Fallback>
      </mc:AlternateContent>
      <p:grpSp>
        <p:nvGrpSpPr>
          <p:cNvPr id="67" name="组合 66">
            <a:extLst>
              <a:ext uri="{FF2B5EF4-FFF2-40B4-BE49-F238E27FC236}">
                <a16:creationId xmlns:a16="http://schemas.microsoft.com/office/drawing/2014/main" id="{37A89820-F631-BDE1-5256-7340119A4388}"/>
              </a:ext>
            </a:extLst>
          </p:cNvPr>
          <p:cNvGrpSpPr/>
          <p:nvPr/>
        </p:nvGrpSpPr>
        <p:grpSpPr>
          <a:xfrm>
            <a:off x="4531039" y="3329805"/>
            <a:ext cx="7515000" cy="3044160"/>
            <a:chOff x="4531039" y="3329805"/>
            <a:chExt cx="7515000" cy="3044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A2736802-EBDF-1066-DE52-077426D988AB}"/>
                    </a:ext>
                  </a:extLst>
                </p14:cNvPr>
                <p14:cNvContentPartPr/>
                <p14:nvPr/>
              </p14:nvContentPartPr>
              <p14:xfrm>
                <a:off x="8161999" y="4814085"/>
                <a:ext cx="3237480" cy="94680"/>
              </p14:xfrm>
            </p:contentPart>
          </mc:Choice>
          <mc:Fallback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A2736802-EBDF-1066-DE52-077426D988AB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8153359" y="4805085"/>
                  <a:ext cx="325512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83344EE7-7A4D-42D9-015C-49E7A0455C92}"/>
                    </a:ext>
                  </a:extLst>
                </p14:cNvPr>
                <p14:cNvContentPartPr/>
                <p14:nvPr/>
              </p14:nvContentPartPr>
              <p14:xfrm>
                <a:off x="9411919" y="3422325"/>
                <a:ext cx="360" cy="2904480"/>
              </p14:xfrm>
            </p:contentPart>
          </mc:Choice>
          <mc:Fallback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83344EE7-7A4D-42D9-015C-49E7A0455C92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9403279" y="3413685"/>
                  <a:ext cx="18000" cy="29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292FC0A8-F706-A32E-F6A3-5DFA1201CF77}"/>
                    </a:ext>
                  </a:extLst>
                </p14:cNvPr>
                <p14:cNvContentPartPr/>
                <p14:nvPr/>
              </p14:nvContentPartPr>
              <p14:xfrm>
                <a:off x="9451519" y="3360405"/>
                <a:ext cx="657000" cy="1816560"/>
              </p14:xfrm>
            </p:contentPart>
          </mc:Choice>
          <mc:Fallback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292FC0A8-F706-A32E-F6A3-5DFA1201CF77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9442879" y="3351405"/>
                  <a:ext cx="674640" cy="18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53C8AB76-6A3A-625D-00FF-1AE2A29269B8}"/>
                    </a:ext>
                  </a:extLst>
                </p14:cNvPr>
                <p14:cNvContentPartPr/>
                <p14:nvPr/>
              </p14:nvContentPartPr>
              <p14:xfrm>
                <a:off x="5372719" y="3329805"/>
                <a:ext cx="122040" cy="311400"/>
              </p14:xfrm>
            </p:contentPart>
          </mc:Choice>
          <mc:Fallback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53C8AB76-6A3A-625D-00FF-1AE2A29269B8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364079" y="3321165"/>
                  <a:ext cx="139680" cy="32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45" name="墨迹 44">
                  <a:extLst>
                    <a:ext uri="{FF2B5EF4-FFF2-40B4-BE49-F238E27FC236}">
                      <a16:creationId xmlns:a16="http://schemas.microsoft.com/office/drawing/2014/main" id="{F41AE408-CC5A-7302-8C3F-52BAE211DA24}"/>
                    </a:ext>
                  </a:extLst>
                </p14:cNvPr>
                <p14:cNvContentPartPr/>
                <p14:nvPr/>
              </p14:nvContentPartPr>
              <p14:xfrm>
                <a:off x="5217559" y="3665685"/>
                <a:ext cx="429480" cy="39240"/>
              </p14:xfrm>
            </p:contentPart>
          </mc:Choice>
          <mc:Fallback>
            <p:pic>
              <p:nvPicPr>
                <p:cNvPr id="45" name="墨迹 44">
                  <a:extLst>
                    <a:ext uri="{FF2B5EF4-FFF2-40B4-BE49-F238E27FC236}">
                      <a16:creationId xmlns:a16="http://schemas.microsoft.com/office/drawing/2014/main" id="{F41AE408-CC5A-7302-8C3F-52BAE211DA24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208919" y="3656685"/>
                  <a:ext cx="44712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6" name="墨迹 45">
                  <a:extLst>
                    <a:ext uri="{FF2B5EF4-FFF2-40B4-BE49-F238E27FC236}">
                      <a16:creationId xmlns:a16="http://schemas.microsoft.com/office/drawing/2014/main" id="{8D05FFC7-C5F7-66F1-890C-B22438460954}"/>
                    </a:ext>
                  </a:extLst>
                </p14:cNvPr>
                <p14:cNvContentPartPr/>
                <p14:nvPr/>
              </p14:nvContentPartPr>
              <p14:xfrm>
                <a:off x="5341399" y="3807885"/>
                <a:ext cx="178920" cy="180000"/>
              </p14:xfrm>
            </p:contentPart>
          </mc:Choice>
          <mc:Fallback>
            <p:pic>
              <p:nvPicPr>
                <p:cNvPr id="46" name="墨迹 45">
                  <a:extLst>
                    <a:ext uri="{FF2B5EF4-FFF2-40B4-BE49-F238E27FC236}">
                      <a16:creationId xmlns:a16="http://schemas.microsoft.com/office/drawing/2014/main" id="{8D05FFC7-C5F7-66F1-890C-B22438460954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332399" y="3798885"/>
                  <a:ext cx="19656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703380B1-7C96-1952-4A03-CBA0861C84FE}"/>
                    </a:ext>
                  </a:extLst>
                </p14:cNvPr>
                <p14:cNvContentPartPr/>
                <p14:nvPr/>
              </p14:nvContentPartPr>
              <p14:xfrm>
                <a:off x="5846479" y="3382005"/>
                <a:ext cx="231480" cy="268560"/>
              </p14:xfrm>
            </p:contentPart>
          </mc:Choice>
          <mc:Fallback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703380B1-7C96-1952-4A03-CBA0861C84FE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837839" y="3373365"/>
                  <a:ext cx="249120" cy="28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8" name="墨迹 47">
                  <a:extLst>
                    <a:ext uri="{FF2B5EF4-FFF2-40B4-BE49-F238E27FC236}">
                      <a16:creationId xmlns:a16="http://schemas.microsoft.com/office/drawing/2014/main" id="{97BCBE59-D902-7224-D2F9-45DE320CC1F4}"/>
                    </a:ext>
                  </a:extLst>
                </p14:cNvPr>
                <p14:cNvContentPartPr/>
                <p14:nvPr/>
              </p14:nvContentPartPr>
              <p14:xfrm>
                <a:off x="5804719" y="3637245"/>
                <a:ext cx="295920" cy="263880"/>
              </p14:xfrm>
            </p:contentPart>
          </mc:Choice>
          <mc:Fallback>
            <p:pic>
              <p:nvPicPr>
                <p:cNvPr id="48" name="墨迹 47">
                  <a:extLst>
                    <a:ext uri="{FF2B5EF4-FFF2-40B4-BE49-F238E27FC236}">
                      <a16:creationId xmlns:a16="http://schemas.microsoft.com/office/drawing/2014/main" id="{97BCBE59-D902-7224-D2F9-45DE320CC1F4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5795719" y="3628245"/>
                  <a:ext cx="313560" cy="28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50" name="墨迹 49">
                  <a:extLst>
                    <a:ext uri="{FF2B5EF4-FFF2-40B4-BE49-F238E27FC236}">
                      <a16:creationId xmlns:a16="http://schemas.microsoft.com/office/drawing/2014/main" id="{6825B257-17F1-BCAB-3CE0-F46CEBC150D4}"/>
                    </a:ext>
                  </a:extLst>
                </p14:cNvPr>
                <p14:cNvContentPartPr/>
                <p14:nvPr/>
              </p14:nvContentPartPr>
              <p14:xfrm>
                <a:off x="6333199" y="3398205"/>
                <a:ext cx="364320" cy="453960"/>
              </p14:xfrm>
            </p:contentPart>
          </mc:Choice>
          <mc:Fallback>
            <p:pic>
              <p:nvPicPr>
                <p:cNvPr id="50" name="墨迹 49">
                  <a:extLst>
                    <a:ext uri="{FF2B5EF4-FFF2-40B4-BE49-F238E27FC236}">
                      <a16:creationId xmlns:a16="http://schemas.microsoft.com/office/drawing/2014/main" id="{6825B257-17F1-BCAB-3CE0-F46CEBC150D4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324559" y="3389565"/>
                  <a:ext cx="381960" cy="47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51" name="墨迹 50">
                  <a:extLst>
                    <a:ext uri="{FF2B5EF4-FFF2-40B4-BE49-F238E27FC236}">
                      <a16:creationId xmlns:a16="http://schemas.microsoft.com/office/drawing/2014/main" id="{83752175-A9B5-67D0-520A-3E7E30A767B8}"/>
                    </a:ext>
                  </a:extLst>
                </p14:cNvPr>
                <p14:cNvContentPartPr/>
                <p14:nvPr/>
              </p14:nvContentPartPr>
              <p14:xfrm>
                <a:off x="6769879" y="3875205"/>
                <a:ext cx="360" cy="360"/>
              </p14:xfrm>
            </p:contentPart>
          </mc:Choice>
          <mc:Fallback>
            <p:pic>
              <p:nvPicPr>
                <p:cNvPr id="51" name="墨迹 50">
                  <a:extLst>
                    <a:ext uri="{FF2B5EF4-FFF2-40B4-BE49-F238E27FC236}">
                      <a16:creationId xmlns:a16="http://schemas.microsoft.com/office/drawing/2014/main" id="{83752175-A9B5-67D0-520A-3E7E30A767B8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760879" y="386656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53" name="墨迹 52">
                  <a:extLst>
                    <a:ext uri="{FF2B5EF4-FFF2-40B4-BE49-F238E27FC236}">
                      <a16:creationId xmlns:a16="http://schemas.microsoft.com/office/drawing/2014/main" id="{27F1F525-822E-0B59-FEF0-6E4FB14AF30C}"/>
                    </a:ext>
                  </a:extLst>
                </p14:cNvPr>
                <p14:cNvContentPartPr/>
                <p14:nvPr/>
              </p14:nvContentPartPr>
              <p14:xfrm>
                <a:off x="5251039" y="3480285"/>
                <a:ext cx="1580040" cy="91440"/>
              </p14:xfrm>
            </p:contentPart>
          </mc:Choice>
          <mc:Fallback>
            <p:pic>
              <p:nvPicPr>
                <p:cNvPr id="53" name="墨迹 52">
                  <a:extLst>
                    <a:ext uri="{FF2B5EF4-FFF2-40B4-BE49-F238E27FC236}">
                      <a16:creationId xmlns:a16="http://schemas.microsoft.com/office/drawing/2014/main" id="{27F1F525-822E-0B59-FEF0-6E4FB14AF30C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5242039" y="3471285"/>
                  <a:ext cx="159768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54" name="墨迹 53">
                  <a:extLst>
                    <a:ext uri="{FF2B5EF4-FFF2-40B4-BE49-F238E27FC236}">
                      <a16:creationId xmlns:a16="http://schemas.microsoft.com/office/drawing/2014/main" id="{1C022909-D7A1-B220-0E44-9A7A468FDB5B}"/>
                    </a:ext>
                  </a:extLst>
                </p14:cNvPr>
                <p14:cNvContentPartPr/>
                <p14:nvPr/>
              </p14:nvContentPartPr>
              <p14:xfrm>
                <a:off x="4991119" y="3827685"/>
                <a:ext cx="1987200" cy="140760"/>
              </p14:xfrm>
            </p:contentPart>
          </mc:Choice>
          <mc:Fallback>
            <p:pic>
              <p:nvPicPr>
                <p:cNvPr id="54" name="墨迹 53">
                  <a:extLst>
                    <a:ext uri="{FF2B5EF4-FFF2-40B4-BE49-F238E27FC236}">
                      <a16:creationId xmlns:a16="http://schemas.microsoft.com/office/drawing/2014/main" id="{1C022909-D7A1-B220-0E44-9A7A468FDB5B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4982119" y="3818685"/>
                  <a:ext cx="200484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56" name="墨迹 55">
                  <a:extLst>
                    <a:ext uri="{FF2B5EF4-FFF2-40B4-BE49-F238E27FC236}">
                      <a16:creationId xmlns:a16="http://schemas.microsoft.com/office/drawing/2014/main" id="{70481014-1454-53C2-C5F9-7C89080F4323}"/>
                    </a:ext>
                  </a:extLst>
                </p14:cNvPr>
                <p14:cNvContentPartPr/>
                <p14:nvPr/>
              </p14:nvContentPartPr>
              <p14:xfrm>
                <a:off x="7353439" y="3523125"/>
                <a:ext cx="11880" cy="207000"/>
              </p14:xfrm>
            </p:contentPart>
          </mc:Choice>
          <mc:Fallback>
            <p:pic>
              <p:nvPicPr>
                <p:cNvPr id="56" name="墨迹 55">
                  <a:extLst>
                    <a:ext uri="{FF2B5EF4-FFF2-40B4-BE49-F238E27FC236}">
                      <a16:creationId xmlns:a16="http://schemas.microsoft.com/office/drawing/2014/main" id="{70481014-1454-53C2-C5F9-7C89080F4323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7344439" y="3514125"/>
                  <a:ext cx="2952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58" name="墨迹 57">
                  <a:extLst>
                    <a:ext uri="{FF2B5EF4-FFF2-40B4-BE49-F238E27FC236}">
                      <a16:creationId xmlns:a16="http://schemas.microsoft.com/office/drawing/2014/main" id="{E1D899EE-F6AA-F834-BFD2-E7CCD1BDD1C9}"/>
                    </a:ext>
                  </a:extLst>
                </p14:cNvPr>
                <p14:cNvContentPartPr/>
                <p14:nvPr/>
              </p14:nvContentPartPr>
              <p14:xfrm>
                <a:off x="7231039" y="3755325"/>
                <a:ext cx="238680" cy="86760"/>
              </p14:xfrm>
            </p:contentPart>
          </mc:Choice>
          <mc:Fallback>
            <p:pic>
              <p:nvPicPr>
                <p:cNvPr id="58" name="墨迹 57">
                  <a:extLst>
                    <a:ext uri="{FF2B5EF4-FFF2-40B4-BE49-F238E27FC236}">
                      <a16:creationId xmlns:a16="http://schemas.microsoft.com/office/drawing/2014/main" id="{E1D899EE-F6AA-F834-BFD2-E7CCD1BDD1C9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7222399" y="3746325"/>
                  <a:ext cx="25632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59" name="墨迹 58">
                  <a:extLst>
                    <a:ext uri="{FF2B5EF4-FFF2-40B4-BE49-F238E27FC236}">
                      <a16:creationId xmlns:a16="http://schemas.microsoft.com/office/drawing/2014/main" id="{B41F2432-728B-471C-0CD4-305A8CD0E604}"/>
                    </a:ext>
                  </a:extLst>
                </p14:cNvPr>
                <p14:cNvContentPartPr/>
                <p14:nvPr/>
              </p14:nvContentPartPr>
              <p14:xfrm>
                <a:off x="7269919" y="3832005"/>
                <a:ext cx="135360" cy="107280"/>
              </p14:xfrm>
            </p:contentPart>
          </mc:Choice>
          <mc:Fallback>
            <p:pic>
              <p:nvPicPr>
                <p:cNvPr id="59" name="墨迹 58">
                  <a:extLst>
                    <a:ext uri="{FF2B5EF4-FFF2-40B4-BE49-F238E27FC236}">
                      <a16:creationId xmlns:a16="http://schemas.microsoft.com/office/drawing/2014/main" id="{B41F2432-728B-471C-0CD4-305A8CD0E604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7260919" y="3823365"/>
                  <a:ext cx="15300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60" name="墨迹 59">
                  <a:extLst>
                    <a:ext uri="{FF2B5EF4-FFF2-40B4-BE49-F238E27FC236}">
                      <a16:creationId xmlns:a16="http://schemas.microsoft.com/office/drawing/2014/main" id="{29375CA8-CEAE-CED5-7CAF-1DBEDC7CD32B}"/>
                    </a:ext>
                  </a:extLst>
                </p14:cNvPr>
                <p14:cNvContentPartPr/>
                <p14:nvPr/>
              </p14:nvContentPartPr>
              <p14:xfrm>
                <a:off x="7735399" y="3523125"/>
                <a:ext cx="141840" cy="235800"/>
              </p14:xfrm>
            </p:contentPart>
          </mc:Choice>
          <mc:Fallback>
            <p:pic>
              <p:nvPicPr>
                <p:cNvPr id="60" name="墨迹 59">
                  <a:extLst>
                    <a:ext uri="{FF2B5EF4-FFF2-40B4-BE49-F238E27FC236}">
                      <a16:creationId xmlns:a16="http://schemas.microsoft.com/office/drawing/2014/main" id="{29375CA8-CEAE-CED5-7CAF-1DBEDC7CD32B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7726759" y="3514125"/>
                  <a:ext cx="15948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61" name="墨迹 60">
                  <a:extLst>
                    <a:ext uri="{FF2B5EF4-FFF2-40B4-BE49-F238E27FC236}">
                      <a16:creationId xmlns:a16="http://schemas.microsoft.com/office/drawing/2014/main" id="{798C28CE-709A-11E1-02A7-92E59D6A7C53}"/>
                    </a:ext>
                  </a:extLst>
                </p14:cNvPr>
                <p14:cNvContentPartPr/>
                <p14:nvPr/>
              </p14:nvContentPartPr>
              <p14:xfrm>
                <a:off x="7683919" y="3740925"/>
                <a:ext cx="238680" cy="138240"/>
              </p14:xfrm>
            </p:contentPart>
          </mc:Choice>
          <mc:Fallback>
            <p:pic>
              <p:nvPicPr>
                <p:cNvPr id="61" name="墨迹 60">
                  <a:extLst>
                    <a:ext uri="{FF2B5EF4-FFF2-40B4-BE49-F238E27FC236}">
                      <a16:creationId xmlns:a16="http://schemas.microsoft.com/office/drawing/2014/main" id="{798C28CE-709A-11E1-02A7-92E59D6A7C53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7675279" y="3732285"/>
                  <a:ext cx="25632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62" name="墨迹 61">
                  <a:extLst>
                    <a:ext uri="{FF2B5EF4-FFF2-40B4-BE49-F238E27FC236}">
                      <a16:creationId xmlns:a16="http://schemas.microsoft.com/office/drawing/2014/main" id="{5E7961F3-B6F3-C05C-5D96-42A17C622226}"/>
                    </a:ext>
                  </a:extLst>
                </p14:cNvPr>
                <p14:cNvContentPartPr/>
                <p14:nvPr/>
              </p14:nvContentPartPr>
              <p14:xfrm>
                <a:off x="8094679" y="3573165"/>
                <a:ext cx="170640" cy="353160"/>
              </p14:xfrm>
            </p:contentPart>
          </mc:Choice>
          <mc:Fallback>
            <p:pic>
              <p:nvPicPr>
                <p:cNvPr id="62" name="墨迹 61">
                  <a:extLst>
                    <a:ext uri="{FF2B5EF4-FFF2-40B4-BE49-F238E27FC236}">
                      <a16:creationId xmlns:a16="http://schemas.microsoft.com/office/drawing/2014/main" id="{5E7961F3-B6F3-C05C-5D96-42A17C622226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8086039" y="3564525"/>
                  <a:ext cx="188280" cy="37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64" name="墨迹 63">
                  <a:extLst>
                    <a:ext uri="{FF2B5EF4-FFF2-40B4-BE49-F238E27FC236}">
                      <a16:creationId xmlns:a16="http://schemas.microsoft.com/office/drawing/2014/main" id="{012A883E-1923-789E-1C13-0E47AA8F20AB}"/>
                    </a:ext>
                  </a:extLst>
                </p14:cNvPr>
                <p14:cNvContentPartPr/>
                <p14:nvPr/>
              </p14:nvContentPartPr>
              <p14:xfrm>
                <a:off x="10012039" y="5336805"/>
                <a:ext cx="2034000" cy="1037160"/>
              </p14:xfrm>
            </p:contentPart>
          </mc:Choice>
          <mc:Fallback>
            <p:pic>
              <p:nvPicPr>
                <p:cNvPr id="64" name="墨迹 63">
                  <a:extLst>
                    <a:ext uri="{FF2B5EF4-FFF2-40B4-BE49-F238E27FC236}">
                      <a16:creationId xmlns:a16="http://schemas.microsoft.com/office/drawing/2014/main" id="{012A883E-1923-789E-1C13-0E47AA8F20AB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10003039" y="5327805"/>
                  <a:ext cx="2051640" cy="10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65" name="墨迹 64">
                  <a:extLst>
                    <a:ext uri="{FF2B5EF4-FFF2-40B4-BE49-F238E27FC236}">
                      <a16:creationId xmlns:a16="http://schemas.microsoft.com/office/drawing/2014/main" id="{EB8497EE-A03C-7FE3-746C-8F8901C142BF}"/>
                    </a:ext>
                  </a:extLst>
                </p14:cNvPr>
                <p14:cNvContentPartPr/>
                <p14:nvPr/>
              </p14:nvContentPartPr>
              <p14:xfrm>
                <a:off x="4531039" y="4903365"/>
                <a:ext cx="1367640" cy="121320"/>
              </p14:xfrm>
            </p:contentPart>
          </mc:Choice>
          <mc:Fallback>
            <p:pic>
              <p:nvPicPr>
                <p:cNvPr id="65" name="墨迹 64">
                  <a:extLst>
                    <a:ext uri="{FF2B5EF4-FFF2-40B4-BE49-F238E27FC236}">
                      <a16:creationId xmlns:a16="http://schemas.microsoft.com/office/drawing/2014/main" id="{EB8497EE-A03C-7FE3-746C-8F8901C142BF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4522399" y="4894725"/>
                  <a:ext cx="138528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66" name="墨迹 65">
                  <a:extLst>
                    <a:ext uri="{FF2B5EF4-FFF2-40B4-BE49-F238E27FC236}">
                      <a16:creationId xmlns:a16="http://schemas.microsoft.com/office/drawing/2014/main" id="{B095F768-B442-5334-D7F4-3CDD68172CA8}"/>
                    </a:ext>
                  </a:extLst>
                </p14:cNvPr>
                <p14:cNvContentPartPr/>
                <p14:nvPr/>
              </p14:nvContentPartPr>
              <p14:xfrm>
                <a:off x="9482479" y="3360045"/>
                <a:ext cx="760320" cy="1810800"/>
              </p14:xfrm>
            </p:contentPart>
          </mc:Choice>
          <mc:Fallback>
            <p:pic>
              <p:nvPicPr>
                <p:cNvPr id="66" name="墨迹 65">
                  <a:extLst>
                    <a:ext uri="{FF2B5EF4-FFF2-40B4-BE49-F238E27FC236}">
                      <a16:creationId xmlns:a16="http://schemas.microsoft.com/office/drawing/2014/main" id="{B095F768-B442-5334-D7F4-3CDD68172CA8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9473839" y="3351045"/>
                  <a:ext cx="777960" cy="18284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5535728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</TotalTime>
  <Words>159</Words>
  <Application>Microsoft Office PowerPoint</Application>
  <PresentationFormat>宽屏</PresentationFormat>
  <Paragraphs>11</Paragraphs>
  <Slides>15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0" baseType="lpstr">
      <vt:lpstr>等线</vt:lpstr>
      <vt:lpstr>等线 Light</vt:lpstr>
      <vt:lpstr>Arial</vt:lpstr>
      <vt:lpstr>Cambria Math</vt:lpstr>
      <vt:lpstr>Office 主题​​</vt:lpstr>
      <vt:lpstr>令 u = x + 4/x ∈ [ 4, 5 ] so 求| u – a | + a 的最大值， 最大值必定位于端点处 ① | 4 – a | + a = 5，      | 5 – a | + a &lt;= 5; ② | 5 – a | + a = 5      | 4 – a | + a &lt;= 5  -&gt;   a  &lt;= 9/2</vt:lpstr>
      <vt:lpstr>PowerPoint 演示文稿</vt:lpstr>
      <vt:lpstr>开区间的端点效应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令 u = x + 4/x ∈ [ 4, 5 ] so 求| u – a | + a 的最大值， 最大值必定位于端点处 ① | 4 – a | + a = 5，      | 5 – a | + a &lt;= 5; ② | 5 – a | + a = 5      | 4 – a | + a &lt;= 5  -&gt;   a  &lt;= 9/2</dc:title>
  <dc:creator>刘 永全</dc:creator>
  <cp:lastModifiedBy>刘 永全</cp:lastModifiedBy>
  <cp:revision>2</cp:revision>
  <dcterms:created xsi:type="dcterms:W3CDTF">2022-07-26T13:51:22Z</dcterms:created>
  <dcterms:modified xsi:type="dcterms:W3CDTF">2022-07-27T03:41:44Z</dcterms:modified>
</cp:coreProperties>
</file>